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80" r:id="rId2"/>
    <p:sldId id="257" r:id="rId3"/>
    <p:sldId id="271" r:id="rId4"/>
    <p:sldId id="258" r:id="rId5"/>
    <p:sldId id="259" r:id="rId6"/>
    <p:sldId id="273" r:id="rId7"/>
    <p:sldId id="281" r:id="rId8"/>
    <p:sldId id="282" r:id="rId9"/>
    <p:sldId id="283" r:id="rId10"/>
    <p:sldId id="278" r:id="rId11"/>
    <p:sldId id="277" r:id="rId12"/>
    <p:sldId id="284"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66"/>
    <a:srgbClr val="FFFFFF"/>
    <a:srgbClr val="CCFF66"/>
    <a:srgbClr val="00FFCC"/>
    <a:srgbClr val="000099"/>
    <a:srgbClr val="0000FF"/>
    <a:srgbClr val="3366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945B62-7815-46C4-932F-6A275707712D}" type="slidenum">
              <a:rPr lang="en-US"/>
              <a:pPr>
                <a:defRPr/>
              </a:pPr>
              <a:t>‹#›</a:t>
            </a:fld>
            <a:endParaRPr lang="en-US"/>
          </a:p>
        </p:txBody>
      </p:sp>
    </p:spTree>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D8CC95-12DE-4BFE-93DD-8060C6130DB6}" type="slidenum">
              <a:rPr lang="en-US"/>
              <a:pPr>
                <a:defRPr/>
              </a:pPr>
              <a:t>‹#›</a:t>
            </a:fld>
            <a:endParaRPr lang="en-US"/>
          </a:p>
        </p:txBody>
      </p:sp>
    </p:spTree>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0DCF4C-5FD2-4790-9544-6E8411C7263D}" type="slidenum">
              <a:rPr lang="en-US"/>
              <a:pPr>
                <a:defRPr/>
              </a:pPr>
              <a:t>‹#›</a:t>
            </a:fld>
            <a:endParaRPr lang="en-US"/>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DE31F-088A-4CFF-B4E6-547676044CBB}" type="slidenum">
              <a:rPr lang="en-US"/>
              <a:pPr>
                <a:defRPr/>
              </a:pPr>
              <a:t>‹#›</a:t>
            </a:fld>
            <a:endParaRPr lang="en-US"/>
          </a:p>
        </p:txBody>
      </p:sp>
    </p:spTree>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4F160-42B2-455A-B447-4E1EDA5255DD}" type="slidenum">
              <a:rPr lang="en-US"/>
              <a:pPr>
                <a:defRPr/>
              </a:pPr>
              <a:t>‹#›</a:t>
            </a:fld>
            <a:endParaRPr lang="en-US"/>
          </a:p>
        </p:txBody>
      </p:sp>
    </p:spTree>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940DD5-D181-4EFF-9D4A-46426648E6FE}" type="slidenum">
              <a:rPr lang="en-US"/>
              <a:pPr>
                <a:defRPr/>
              </a:pPr>
              <a:t>‹#›</a:t>
            </a:fld>
            <a:endParaRPr lang="en-US"/>
          </a:p>
        </p:txBody>
      </p:sp>
    </p:spTree>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6B2D08-47EC-4D54-9D0E-064EF485F6EB}" type="slidenum">
              <a:rPr lang="en-US"/>
              <a:pPr>
                <a:defRPr/>
              </a:pPr>
              <a:t>‹#›</a:t>
            </a:fld>
            <a:endParaRPr lang="en-US"/>
          </a:p>
        </p:txBody>
      </p:sp>
    </p:spTree>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0C34FF-3609-454E-BB25-9197C7F04DEB}" type="slidenum">
              <a:rPr lang="en-US"/>
              <a:pPr>
                <a:defRPr/>
              </a:pPr>
              <a:t>‹#›</a:t>
            </a:fld>
            <a:endParaRPr lang="en-US"/>
          </a:p>
        </p:txBody>
      </p:sp>
    </p:spTree>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33F007-8C27-4EBE-BACB-E33E601DBEC7}" type="slidenum">
              <a:rPr lang="en-US"/>
              <a:pPr>
                <a:defRPr/>
              </a:pPr>
              <a:t>‹#›</a:t>
            </a:fld>
            <a:endParaRPr lang="en-US"/>
          </a:p>
        </p:txBody>
      </p:sp>
    </p:spTree>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E15D66-A3E0-457B-8DC9-FE6E0010FA4C}" type="slidenum">
              <a:rPr lang="en-US"/>
              <a:pPr>
                <a:defRPr/>
              </a:pPr>
              <a:t>‹#›</a:t>
            </a:fld>
            <a:endParaRPr lang="en-US"/>
          </a:p>
        </p:txBody>
      </p:sp>
    </p:spTree>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133641-CA51-413C-B501-3406A7FDA5E9}" type="slidenum">
              <a:rPr lang="en-US"/>
              <a:pPr>
                <a:defRPr/>
              </a:pPr>
              <a:t>‹#›</a:t>
            </a:fld>
            <a:endParaRPr lang="en-US"/>
          </a:p>
        </p:txBody>
      </p:sp>
    </p:spTree>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5A9EAD-928A-480A-8E27-8796716883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blinds/>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ChangeArrowheads="1"/>
          </p:cNvSpPr>
          <p:nvPr/>
        </p:nvSpPr>
        <p:spPr bwMode="auto">
          <a:xfrm>
            <a:off x="1828800" y="1981200"/>
            <a:ext cx="5638800" cy="1800225"/>
          </a:xfrm>
          <a:prstGeom prst="rect">
            <a:avLst/>
          </a:prstGeom>
          <a:noFill/>
          <a:ln w="9525">
            <a:noFill/>
            <a:miter lim="800000"/>
            <a:headEnd/>
            <a:tailEnd/>
          </a:ln>
        </p:spPr>
        <p:txBody>
          <a:bodyPr>
            <a:spAutoFit/>
          </a:bodyPr>
          <a:lstStyle/>
          <a:p>
            <a:pPr algn="ctr"/>
            <a:r>
              <a:rPr lang="en-US" sz="2800"/>
              <a:t>Bài giảng</a:t>
            </a:r>
          </a:p>
          <a:p>
            <a:pPr algn="ctr"/>
            <a:r>
              <a:rPr lang="en-US" sz="2800"/>
              <a:t>TẬP ĐỌC – LỚP 4</a:t>
            </a:r>
          </a:p>
          <a:p>
            <a:pPr algn="ctr"/>
            <a:endParaRPr lang="en-US" sz="2800"/>
          </a:p>
          <a:p>
            <a:pPr algn="ctr"/>
            <a:r>
              <a:rPr lang="en-US" sz="2800" b="1">
                <a:solidFill>
                  <a:srgbClr val="000099"/>
                </a:solidFill>
              </a:rPr>
              <a:t>VẼ VỀ CUỘC SỐNG AN TOÀN</a:t>
            </a:r>
          </a:p>
        </p:txBody>
      </p:sp>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762000" y="1524000"/>
            <a:ext cx="7010400" cy="1622425"/>
          </a:xfrm>
          <a:prstGeom prst="rect">
            <a:avLst/>
          </a:prstGeom>
        </p:spPr>
        <p:txBody>
          <a:bodyPr wrap="none" fromWordArt="1">
            <a:prstTxWarp prst="textWave2">
              <a:avLst>
                <a:gd name="adj1" fmla="val 13005"/>
                <a:gd name="adj2" fmla="val -560"/>
              </a:avLst>
            </a:prstTxWarp>
          </a:bodyPr>
          <a:lstStyle/>
          <a:p>
            <a:pPr algn="ctr"/>
            <a:r>
              <a:rPr lang="en-US" sz="3200" kern="10">
                <a:ln w="19050" cap="sq">
                  <a:solidFill>
                    <a:srgbClr val="FF0000"/>
                  </a:solidFill>
                  <a:round/>
                  <a:headEnd type="none" w="sm" len="sm"/>
                  <a:tailEnd type="none" w="sm" len="sm"/>
                </a:ln>
                <a:solidFill>
                  <a:srgbClr val="FFFF00"/>
                </a:solidFill>
                <a:effectLst>
                  <a:outerShdw dist="35921" dir="2700000" algn="ctr" rotWithShape="0">
                    <a:srgbClr val="990000"/>
                  </a:outerShdw>
                </a:effectLst>
                <a:latin typeface="Arial"/>
                <a:cs typeface="Arial"/>
              </a:rPr>
              <a:t>           HÔI THI </a:t>
            </a:r>
          </a:p>
          <a:p>
            <a:pPr algn="ctr"/>
            <a:r>
              <a:rPr lang="en-US" sz="3200" kern="10">
                <a:ln w="19050" cap="sq">
                  <a:solidFill>
                    <a:srgbClr val="FF0000"/>
                  </a:solidFill>
                  <a:round/>
                  <a:headEnd type="none" w="sm" len="sm"/>
                  <a:tailEnd type="none" w="sm" len="sm"/>
                </a:ln>
                <a:solidFill>
                  <a:srgbClr val="FFFF00"/>
                </a:solidFill>
                <a:effectLst>
                  <a:outerShdw dist="35921" dir="2700000" algn="ctr" rotWithShape="0">
                    <a:srgbClr val="990000"/>
                  </a:outerShdw>
                </a:effectLst>
                <a:latin typeface="Arial"/>
                <a:cs typeface="Arial"/>
              </a:rPr>
              <a:t>    GIỌNG ĐỌC  HAY</a:t>
            </a:r>
          </a:p>
        </p:txBody>
      </p:sp>
      <p:pic>
        <p:nvPicPr>
          <p:cNvPr id="87043" name="Picture 3" descr="SONNE00003"/>
          <p:cNvPicPr>
            <a:picLocks noChangeAspect="1" noChangeArrowheads="1" noCrop="1"/>
          </p:cNvPicPr>
          <p:nvPr/>
        </p:nvPicPr>
        <p:blipFill>
          <a:blip r:embed="rId2"/>
          <a:srcRect/>
          <a:stretch>
            <a:fillRect/>
          </a:stretch>
        </p:blipFill>
        <p:spPr bwMode="auto">
          <a:xfrm>
            <a:off x="0" y="0"/>
            <a:ext cx="2667000" cy="2209800"/>
          </a:xfrm>
          <a:prstGeom prst="rect">
            <a:avLst/>
          </a:prstGeom>
          <a:noFill/>
          <a:ln w="9525">
            <a:noFill/>
            <a:miter lim="800000"/>
            <a:headEnd/>
            <a:tailEnd/>
          </a:ln>
        </p:spPr>
      </p:pic>
      <p:pic>
        <p:nvPicPr>
          <p:cNvPr id="87044" name="Picture 4" descr="KITTY">
            <a:hlinkClick r:id="" action="ppaction://noaction" highlightClick="1"/>
          </p:cNvPr>
          <p:cNvPicPr>
            <a:picLocks noChangeAspect="1" noChangeArrowheads="1" noCrop="1"/>
          </p:cNvPicPr>
          <p:nvPr/>
        </p:nvPicPr>
        <p:blipFill>
          <a:blip r:embed="rId3"/>
          <a:srcRect/>
          <a:stretch>
            <a:fillRect/>
          </a:stretch>
        </p:blipFill>
        <p:spPr bwMode="auto">
          <a:xfrm>
            <a:off x="6934200" y="2971800"/>
            <a:ext cx="1447800" cy="3429000"/>
          </a:xfrm>
          <a:prstGeom prst="rect">
            <a:avLst/>
          </a:prstGeom>
          <a:noFill/>
          <a:ln w="9525">
            <a:noFill/>
            <a:miter lim="800000"/>
            <a:headEnd/>
            <a:tailEnd/>
          </a:ln>
        </p:spPr>
      </p:pic>
      <p:pic>
        <p:nvPicPr>
          <p:cNvPr id="87045" name="Picture 5" descr="14"/>
          <p:cNvPicPr>
            <a:picLocks noChangeAspect="1" noChangeArrowheads="1" noCrop="1"/>
          </p:cNvPicPr>
          <p:nvPr/>
        </p:nvPicPr>
        <p:blipFill>
          <a:blip r:embed="rId4"/>
          <a:srcRect/>
          <a:stretch>
            <a:fillRect/>
          </a:stretch>
        </p:blipFill>
        <p:spPr bwMode="auto">
          <a:xfrm>
            <a:off x="304800" y="3962400"/>
            <a:ext cx="1066800" cy="2514600"/>
          </a:xfrm>
          <a:prstGeom prst="rect">
            <a:avLst/>
          </a:prstGeom>
          <a:noFill/>
          <a:ln w="9525">
            <a:noFill/>
            <a:miter lim="800000"/>
            <a:headEnd/>
            <a:tailEnd/>
          </a:ln>
        </p:spPr>
      </p:pic>
      <p:sp>
        <p:nvSpPr>
          <p:cNvPr id="87046" name="AutoShape 6"/>
          <p:cNvSpPr>
            <a:spLocks noChangeArrowheads="1"/>
          </p:cNvSpPr>
          <p:nvPr/>
        </p:nvSpPr>
        <p:spPr bwMode="auto">
          <a:xfrm rot="-1373167">
            <a:off x="3671888" y="4486275"/>
            <a:ext cx="1387475" cy="12334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a:defRPr/>
            </a:pPr>
            <a:endParaRPr lang="en-US">
              <a:latin typeface="Arial"/>
            </a:endParaRPr>
          </a:p>
        </p:txBody>
      </p:sp>
      <p:sp>
        <p:nvSpPr>
          <p:cNvPr id="87047" name="AutoShape 7"/>
          <p:cNvSpPr>
            <a:spLocks noChangeArrowheads="1"/>
          </p:cNvSpPr>
          <p:nvPr/>
        </p:nvSpPr>
        <p:spPr bwMode="auto">
          <a:xfrm rot="-1402022">
            <a:off x="6459538" y="139700"/>
            <a:ext cx="1036637" cy="957263"/>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pPr>
              <a:defRPr/>
            </a:pPr>
            <a:endParaRPr lang="en-US">
              <a:latin typeface="Arial"/>
            </a:endParaRPr>
          </a:p>
        </p:txBody>
      </p:sp>
      <p:grpSp>
        <p:nvGrpSpPr>
          <p:cNvPr id="11272" name="Group 8"/>
          <p:cNvGrpSpPr>
            <a:grpSpLocks/>
          </p:cNvGrpSpPr>
          <p:nvPr/>
        </p:nvGrpSpPr>
        <p:grpSpPr bwMode="auto">
          <a:xfrm>
            <a:off x="457200" y="6324600"/>
            <a:ext cx="8458200" cy="533400"/>
            <a:chOff x="1440" y="3936"/>
            <a:chExt cx="2736" cy="384"/>
          </a:xfrm>
        </p:grpSpPr>
        <p:pic>
          <p:nvPicPr>
            <p:cNvPr id="11273" name="Picture 9" descr="eivyrule"/>
            <p:cNvPicPr>
              <a:picLocks noChangeAspect="1" noChangeArrowheads="1"/>
            </p:cNvPicPr>
            <p:nvPr/>
          </p:nvPicPr>
          <p:blipFill>
            <a:blip r:embed="rId5"/>
            <a:srcRect/>
            <a:stretch>
              <a:fillRect/>
            </a:stretch>
          </p:blipFill>
          <p:spPr bwMode="auto">
            <a:xfrm>
              <a:off x="1440" y="3936"/>
              <a:ext cx="2736" cy="384"/>
            </a:xfrm>
            <a:prstGeom prst="rect">
              <a:avLst/>
            </a:prstGeom>
            <a:noFill/>
            <a:ln w="9525">
              <a:noFill/>
              <a:miter lim="800000"/>
              <a:headEnd/>
              <a:tailEnd/>
            </a:ln>
          </p:spPr>
        </p:pic>
        <p:pic>
          <p:nvPicPr>
            <p:cNvPr id="11274" name="Picture 10" descr="nature007.gif (6160 bytes)"/>
            <p:cNvPicPr>
              <a:picLocks noChangeAspect="1" noChangeArrowheads="1"/>
            </p:cNvPicPr>
            <p:nvPr/>
          </p:nvPicPr>
          <p:blipFill>
            <a:blip r:embed="rId6"/>
            <a:srcRect/>
            <a:stretch>
              <a:fillRect/>
            </a:stretch>
          </p:blipFill>
          <p:spPr bwMode="auto">
            <a:xfrm>
              <a:off x="2160" y="3941"/>
              <a:ext cx="286" cy="258"/>
            </a:xfrm>
            <a:prstGeom prst="rect">
              <a:avLst/>
            </a:prstGeom>
            <a:noFill/>
            <a:ln w="9525">
              <a:noFill/>
              <a:miter lim="800000"/>
              <a:headEnd/>
              <a:tailEnd/>
            </a:ln>
          </p:spPr>
        </p:pic>
        <p:pic>
          <p:nvPicPr>
            <p:cNvPr id="11275" name="Picture 11" descr="nature008.gif (6929 bytes)"/>
            <p:cNvPicPr>
              <a:picLocks noChangeAspect="1" noChangeArrowheads="1"/>
            </p:cNvPicPr>
            <p:nvPr/>
          </p:nvPicPr>
          <p:blipFill>
            <a:blip r:embed="rId7"/>
            <a:srcRect/>
            <a:stretch>
              <a:fillRect/>
            </a:stretch>
          </p:blipFill>
          <p:spPr bwMode="auto">
            <a:xfrm>
              <a:off x="1584" y="3936"/>
              <a:ext cx="238" cy="224"/>
            </a:xfrm>
            <a:prstGeom prst="rect">
              <a:avLst/>
            </a:prstGeom>
            <a:noFill/>
            <a:ln w="9525">
              <a:noFill/>
              <a:miter lim="800000"/>
              <a:headEnd/>
              <a:tailEnd/>
            </a:ln>
          </p:spPr>
        </p:pic>
        <p:pic>
          <p:nvPicPr>
            <p:cNvPr id="11276" name="Picture 12" descr="nature010.gif (4810 bytes)"/>
            <p:cNvPicPr>
              <a:picLocks noChangeAspect="1" noChangeArrowheads="1"/>
            </p:cNvPicPr>
            <p:nvPr/>
          </p:nvPicPr>
          <p:blipFill>
            <a:blip r:embed="rId8"/>
            <a:srcRect/>
            <a:stretch>
              <a:fillRect/>
            </a:stretch>
          </p:blipFill>
          <p:spPr bwMode="auto">
            <a:xfrm>
              <a:off x="2880" y="3936"/>
              <a:ext cx="336" cy="269"/>
            </a:xfrm>
            <a:prstGeom prst="rect">
              <a:avLst/>
            </a:prstGeom>
            <a:noFill/>
            <a:ln w="9525">
              <a:noFill/>
              <a:miter lim="800000"/>
              <a:headEnd/>
              <a:tailEnd/>
            </a:ln>
          </p:spPr>
        </p:pic>
        <p:pic>
          <p:nvPicPr>
            <p:cNvPr id="11277" name="Picture 13" descr="nature009.gif (5950 bytes)"/>
            <p:cNvPicPr>
              <a:picLocks noChangeAspect="1" noChangeArrowheads="1"/>
            </p:cNvPicPr>
            <p:nvPr/>
          </p:nvPicPr>
          <p:blipFill>
            <a:blip r:embed="rId9"/>
            <a:srcRect/>
            <a:stretch>
              <a:fillRect/>
            </a:stretch>
          </p:blipFill>
          <p:spPr bwMode="auto">
            <a:xfrm>
              <a:off x="3552" y="3936"/>
              <a:ext cx="286" cy="266"/>
            </a:xfrm>
            <a:prstGeom prst="rect">
              <a:avLst/>
            </a:prstGeom>
            <a:noFill/>
            <a:ln w="9525">
              <a:noFill/>
              <a:miter lim="800000"/>
              <a:headEnd/>
              <a:tailEnd/>
            </a:ln>
          </p:spPr>
        </p:pic>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0" fill="hold"/>
                                        <p:tgtEl>
                                          <p:spTgt spid="87042"/>
                                        </p:tgtEl>
                                        <p:attrNameLst>
                                          <p:attrName>ppt_x</p:attrName>
                                        </p:attrNameLst>
                                      </p:cBhvr>
                                      <p:tavLst>
                                        <p:tav tm="0">
                                          <p:val>
                                            <p:strVal val="#ppt_x"/>
                                          </p:val>
                                        </p:tav>
                                        <p:tav tm="100000">
                                          <p:val>
                                            <p:strVal val="#ppt_x"/>
                                          </p:val>
                                        </p:tav>
                                      </p:tavLst>
                                    </p:anim>
                                    <p:anim calcmode="lin" valueType="num">
                                      <p:cBhvr additive="base">
                                        <p:cTn id="8" dur="5000" fill="hold"/>
                                        <p:tgtEl>
                                          <p:spTgt spid="870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mph" presetSubtype="0" fill="hold" grpId="1" nodeType="clickEffect">
                                  <p:stCondLst>
                                    <p:cond delay="0"/>
                                  </p:stCondLst>
                                  <p:childTnLst>
                                    <p:animClr clrSpc="hsl" dir="cw">
                                      <p:cBhvr override="childStyle">
                                        <p:cTn id="12" dur="500" fill="hold"/>
                                        <p:tgtEl>
                                          <p:spTgt spid="87042"/>
                                        </p:tgtEl>
                                        <p:attrNameLst>
                                          <p:attrName>style.color</p:attrName>
                                        </p:attrNameLst>
                                      </p:cBhvr>
                                      <p:by>
                                        <p:hsl h="10842353" s="0" l="0"/>
                                      </p:by>
                                    </p:animClr>
                                    <p:animClr clrSpc="hsl" dir="cw">
                                      <p:cBhvr>
                                        <p:cTn id="13" dur="500" fill="hold"/>
                                        <p:tgtEl>
                                          <p:spTgt spid="87042"/>
                                        </p:tgtEl>
                                        <p:attrNameLst>
                                          <p:attrName>fillcolor</p:attrName>
                                        </p:attrNameLst>
                                      </p:cBhvr>
                                      <p:by>
                                        <p:hsl h="10842353" s="0" l="0"/>
                                      </p:by>
                                    </p:animClr>
                                    <p:animClr clrSpc="hsl" dir="cw">
                                      <p:cBhvr>
                                        <p:cTn id="14" dur="500" fill="hold"/>
                                        <p:tgtEl>
                                          <p:spTgt spid="87042"/>
                                        </p:tgtEl>
                                        <p:attrNameLst>
                                          <p:attrName>stroke.color</p:attrName>
                                        </p:attrNameLst>
                                      </p:cBhvr>
                                      <p:by>
                                        <p:hsl h="10842353" s="0" l="0"/>
                                      </p:by>
                                    </p:animClr>
                                    <p:set>
                                      <p:cBhvr>
                                        <p:cTn id="15" dur="500" fill="hold"/>
                                        <p:tgtEl>
                                          <p:spTgt spid="87042"/>
                                        </p:tgtEl>
                                        <p:attrNameLst>
                                          <p:attrName>fill.type</p:attrName>
                                        </p:attrNameLst>
                                      </p:cBhvr>
                                      <p:to>
                                        <p:strVal val="solid"/>
                                      </p:to>
                                    </p:set>
                                  </p:childTnLst>
                                </p:cTn>
                              </p:par>
                              <p:par>
                                <p:cTn id="16" presetID="55" presetClass="entr" presetSubtype="0" fill="hold" nodeType="withEffect">
                                  <p:stCondLst>
                                    <p:cond delay="0"/>
                                  </p:stCondLst>
                                  <p:childTnLst>
                                    <p:set>
                                      <p:cBhvr>
                                        <p:cTn id="17" dur="1" fill="hold">
                                          <p:stCondLst>
                                            <p:cond delay="0"/>
                                          </p:stCondLst>
                                        </p:cTn>
                                        <p:tgtEl>
                                          <p:spTgt spid="87043"/>
                                        </p:tgtEl>
                                        <p:attrNameLst>
                                          <p:attrName>style.visibility</p:attrName>
                                        </p:attrNameLst>
                                      </p:cBhvr>
                                      <p:to>
                                        <p:strVal val="visible"/>
                                      </p:to>
                                    </p:set>
                                    <p:anim calcmode="lin" valueType="num">
                                      <p:cBhvr>
                                        <p:cTn id="18" dur="1000" fill="hold"/>
                                        <p:tgtEl>
                                          <p:spTgt spid="87043"/>
                                        </p:tgtEl>
                                        <p:attrNameLst>
                                          <p:attrName>ppt_w</p:attrName>
                                        </p:attrNameLst>
                                      </p:cBhvr>
                                      <p:tavLst>
                                        <p:tav tm="0">
                                          <p:val>
                                            <p:strVal val="#ppt_w*0.70"/>
                                          </p:val>
                                        </p:tav>
                                        <p:tav tm="100000">
                                          <p:val>
                                            <p:strVal val="#ppt_w"/>
                                          </p:val>
                                        </p:tav>
                                      </p:tavLst>
                                    </p:anim>
                                    <p:anim calcmode="lin" valueType="num">
                                      <p:cBhvr>
                                        <p:cTn id="19" dur="1000" fill="hold"/>
                                        <p:tgtEl>
                                          <p:spTgt spid="87043"/>
                                        </p:tgtEl>
                                        <p:attrNameLst>
                                          <p:attrName>ppt_h</p:attrName>
                                        </p:attrNameLst>
                                      </p:cBhvr>
                                      <p:tavLst>
                                        <p:tav tm="0">
                                          <p:val>
                                            <p:strVal val="#ppt_h"/>
                                          </p:val>
                                        </p:tav>
                                        <p:tav tm="100000">
                                          <p:val>
                                            <p:strVal val="#ppt_h"/>
                                          </p:val>
                                        </p:tav>
                                      </p:tavLst>
                                    </p:anim>
                                    <p:animEffect transition="in" filter="fade">
                                      <p:cBhvr>
                                        <p:cTn id="20" dur="1000"/>
                                        <p:tgtEl>
                                          <p:spTgt spid="87043"/>
                                        </p:tgtEl>
                                      </p:cBhvr>
                                    </p:animEffect>
                                  </p:childTnLst>
                                </p:cTn>
                              </p:par>
                              <p:par>
                                <p:cTn id="21" presetID="26" presetClass="entr" presetSubtype="0" fill="hold" nodeType="withEffect">
                                  <p:stCondLst>
                                    <p:cond delay="0"/>
                                  </p:stCondLst>
                                  <p:childTnLst>
                                    <p:set>
                                      <p:cBhvr>
                                        <p:cTn id="22" dur="1" fill="hold">
                                          <p:stCondLst>
                                            <p:cond delay="0"/>
                                          </p:stCondLst>
                                        </p:cTn>
                                        <p:tgtEl>
                                          <p:spTgt spid="87044"/>
                                        </p:tgtEl>
                                        <p:attrNameLst>
                                          <p:attrName>style.visibility</p:attrName>
                                        </p:attrNameLst>
                                      </p:cBhvr>
                                      <p:to>
                                        <p:strVal val="visible"/>
                                      </p:to>
                                    </p:set>
                                    <p:animEffect transition="in" filter="wipe(down)">
                                      <p:cBhvr>
                                        <p:cTn id="23" dur="580">
                                          <p:stCondLst>
                                            <p:cond delay="0"/>
                                          </p:stCondLst>
                                        </p:cTn>
                                        <p:tgtEl>
                                          <p:spTgt spid="87044"/>
                                        </p:tgtEl>
                                      </p:cBhvr>
                                    </p:animEffect>
                                    <p:anim calcmode="lin" valueType="num">
                                      <p:cBhvr>
                                        <p:cTn id="24" dur="1822" tmFilter="0,0; 0.14,0.36; 0.43,0.73; 0.71,0.91; 1.0,1.0">
                                          <p:stCondLst>
                                            <p:cond delay="0"/>
                                          </p:stCondLst>
                                        </p:cTn>
                                        <p:tgtEl>
                                          <p:spTgt spid="8704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704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704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704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7044"/>
                                        </p:tgtEl>
                                        <p:attrNameLst>
                                          <p:attrName>ppt_y</p:attrName>
                                        </p:attrNameLst>
                                      </p:cBhvr>
                                      <p:tavLst>
                                        <p:tav tm="0" fmla="#ppt_y-sin(pi*$)/81">
                                          <p:val>
                                            <p:fltVal val="0"/>
                                          </p:val>
                                        </p:tav>
                                        <p:tav tm="100000">
                                          <p:val>
                                            <p:fltVal val="1"/>
                                          </p:val>
                                        </p:tav>
                                      </p:tavLst>
                                    </p:anim>
                                    <p:animScale>
                                      <p:cBhvr>
                                        <p:cTn id="29" dur="26">
                                          <p:stCondLst>
                                            <p:cond delay="650"/>
                                          </p:stCondLst>
                                        </p:cTn>
                                        <p:tgtEl>
                                          <p:spTgt spid="87044"/>
                                        </p:tgtEl>
                                      </p:cBhvr>
                                      <p:to x="100000" y="60000"/>
                                    </p:animScale>
                                    <p:animScale>
                                      <p:cBhvr>
                                        <p:cTn id="30" dur="166" decel="50000">
                                          <p:stCondLst>
                                            <p:cond delay="676"/>
                                          </p:stCondLst>
                                        </p:cTn>
                                        <p:tgtEl>
                                          <p:spTgt spid="87044"/>
                                        </p:tgtEl>
                                      </p:cBhvr>
                                      <p:to x="100000" y="100000"/>
                                    </p:animScale>
                                    <p:animScale>
                                      <p:cBhvr>
                                        <p:cTn id="31" dur="26">
                                          <p:stCondLst>
                                            <p:cond delay="1312"/>
                                          </p:stCondLst>
                                        </p:cTn>
                                        <p:tgtEl>
                                          <p:spTgt spid="87044"/>
                                        </p:tgtEl>
                                      </p:cBhvr>
                                      <p:to x="100000" y="80000"/>
                                    </p:animScale>
                                    <p:animScale>
                                      <p:cBhvr>
                                        <p:cTn id="32" dur="166" decel="50000">
                                          <p:stCondLst>
                                            <p:cond delay="1338"/>
                                          </p:stCondLst>
                                        </p:cTn>
                                        <p:tgtEl>
                                          <p:spTgt spid="87044"/>
                                        </p:tgtEl>
                                      </p:cBhvr>
                                      <p:to x="100000" y="100000"/>
                                    </p:animScale>
                                    <p:animScale>
                                      <p:cBhvr>
                                        <p:cTn id="33" dur="26">
                                          <p:stCondLst>
                                            <p:cond delay="1642"/>
                                          </p:stCondLst>
                                        </p:cTn>
                                        <p:tgtEl>
                                          <p:spTgt spid="87044"/>
                                        </p:tgtEl>
                                      </p:cBhvr>
                                      <p:to x="100000" y="90000"/>
                                    </p:animScale>
                                    <p:animScale>
                                      <p:cBhvr>
                                        <p:cTn id="34" dur="166" decel="50000">
                                          <p:stCondLst>
                                            <p:cond delay="1668"/>
                                          </p:stCondLst>
                                        </p:cTn>
                                        <p:tgtEl>
                                          <p:spTgt spid="87044"/>
                                        </p:tgtEl>
                                      </p:cBhvr>
                                      <p:to x="100000" y="100000"/>
                                    </p:animScale>
                                    <p:animScale>
                                      <p:cBhvr>
                                        <p:cTn id="35" dur="26">
                                          <p:stCondLst>
                                            <p:cond delay="1808"/>
                                          </p:stCondLst>
                                        </p:cTn>
                                        <p:tgtEl>
                                          <p:spTgt spid="87044"/>
                                        </p:tgtEl>
                                      </p:cBhvr>
                                      <p:to x="100000" y="95000"/>
                                    </p:animScale>
                                    <p:animScale>
                                      <p:cBhvr>
                                        <p:cTn id="36" dur="166" decel="50000">
                                          <p:stCondLst>
                                            <p:cond delay="1834"/>
                                          </p:stCondLst>
                                        </p:cTn>
                                        <p:tgtEl>
                                          <p:spTgt spid="87044"/>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16" fill="hold" nodeType="clickEffect">
                                  <p:stCondLst>
                                    <p:cond delay="0"/>
                                  </p:stCondLst>
                                  <p:childTnLst>
                                    <p:set>
                                      <p:cBhvr>
                                        <p:cTn id="40" dur="1" fill="hold">
                                          <p:stCondLst>
                                            <p:cond delay="0"/>
                                          </p:stCondLst>
                                        </p:cTn>
                                        <p:tgtEl>
                                          <p:spTgt spid="87045"/>
                                        </p:tgtEl>
                                        <p:attrNameLst>
                                          <p:attrName>style.visibility</p:attrName>
                                        </p:attrNameLst>
                                      </p:cBhvr>
                                      <p:to>
                                        <p:strVal val="visible"/>
                                      </p:to>
                                    </p:set>
                                    <p:animEffect transition="in" filter="plus(in)">
                                      <p:cBhvr>
                                        <p:cTn id="41" dur="2000"/>
                                        <p:tgtEl>
                                          <p:spTgt spid="87045"/>
                                        </p:tgtEl>
                                      </p:cBhvr>
                                    </p:animEffect>
                                  </p:childTnLst>
                                </p:cTn>
                              </p:par>
                              <p:par>
                                <p:cTn id="42" presetID="23" presetClass="exit" presetSubtype="32" repeatCount="indefinite" fill="hold" nodeType="withEffect">
                                  <p:stCondLst>
                                    <p:cond delay="0"/>
                                  </p:stCondLst>
                                  <p:childTnLst>
                                    <p:anim calcmode="lin" valueType="num">
                                      <p:cBhvr>
                                        <p:cTn id="43" dur="2000"/>
                                        <p:tgtEl>
                                          <p:spTgt spid="87046"/>
                                        </p:tgtEl>
                                        <p:attrNameLst>
                                          <p:attrName>ppt_w</p:attrName>
                                        </p:attrNameLst>
                                      </p:cBhvr>
                                      <p:tavLst>
                                        <p:tav tm="0">
                                          <p:val>
                                            <p:strVal val="ppt_w"/>
                                          </p:val>
                                        </p:tav>
                                        <p:tav tm="100000">
                                          <p:val>
                                            <p:fltVal val="0"/>
                                          </p:val>
                                        </p:tav>
                                      </p:tavLst>
                                    </p:anim>
                                    <p:anim calcmode="lin" valueType="num">
                                      <p:cBhvr>
                                        <p:cTn id="44" dur="2000"/>
                                        <p:tgtEl>
                                          <p:spTgt spid="87046"/>
                                        </p:tgtEl>
                                        <p:attrNameLst>
                                          <p:attrName>ppt_h</p:attrName>
                                        </p:attrNameLst>
                                      </p:cBhvr>
                                      <p:tavLst>
                                        <p:tav tm="0">
                                          <p:val>
                                            <p:strVal val="ppt_h"/>
                                          </p:val>
                                        </p:tav>
                                        <p:tav tm="100000">
                                          <p:val>
                                            <p:fltVal val="0"/>
                                          </p:val>
                                        </p:tav>
                                      </p:tavLst>
                                    </p:anim>
                                    <p:set>
                                      <p:cBhvr>
                                        <p:cTn id="45" dur="1" fill="hold">
                                          <p:stCondLst>
                                            <p:cond delay="1999"/>
                                          </p:stCondLst>
                                        </p:cTn>
                                        <p:tgtEl>
                                          <p:spTgt spid="87046"/>
                                        </p:tgtEl>
                                        <p:attrNameLst>
                                          <p:attrName>style.visibility</p:attrName>
                                        </p:attrNameLst>
                                      </p:cBhvr>
                                      <p:to>
                                        <p:strVal val="hidden"/>
                                      </p:to>
                                    </p:set>
                                  </p:childTnLst>
                                </p:cTn>
                              </p:par>
                              <p:par>
                                <p:cTn id="46" presetID="15" presetClass="entr" presetSubtype="0" repeatCount="indefinite" fill="hold" nodeType="withEffect">
                                  <p:stCondLst>
                                    <p:cond delay="0"/>
                                  </p:stCondLst>
                                  <p:childTnLst>
                                    <p:set>
                                      <p:cBhvr>
                                        <p:cTn id="47" dur="1" fill="hold">
                                          <p:stCondLst>
                                            <p:cond delay="0"/>
                                          </p:stCondLst>
                                        </p:cTn>
                                        <p:tgtEl>
                                          <p:spTgt spid="87046"/>
                                        </p:tgtEl>
                                        <p:attrNameLst>
                                          <p:attrName>style.visibility</p:attrName>
                                        </p:attrNameLst>
                                      </p:cBhvr>
                                      <p:to>
                                        <p:strVal val="visible"/>
                                      </p:to>
                                    </p:set>
                                    <p:anim calcmode="lin" valueType="num">
                                      <p:cBhvr>
                                        <p:cTn id="48" dur="2000" fill="hold"/>
                                        <p:tgtEl>
                                          <p:spTgt spid="87046"/>
                                        </p:tgtEl>
                                        <p:attrNameLst>
                                          <p:attrName>ppt_w</p:attrName>
                                        </p:attrNameLst>
                                      </p:cBhvr>
                                      <p:tavLst>
                                        <p:tav tm="0">
                                          <p:val>
                                            <p:fltVal val="0"/>
                                          </p:val>
                                        </p:tav>
                                        <p:tav tm="100000">
                                          <p:val>
                                            <p:strVal val="#ppt_w"/>
                                          </p:val>
                                        </p:tav>
                                      </p:tavLst>
                                    </p:anim>
                                    <p:anim calcmode="lin" valueType="num">
                                      <p:cBhvr>
                                        <p:cTn id="49" dur="2000" fill="hold"/>
                                        <p:tgtEl>
                                          <p:spTgt spid="87046"/>
                                        </p:tgtEl>
                                        <p:attrNameLst>
                                          <p:attrName>ppt_h</p:attrName>
                                        </p:attrNameLst>
                                      </p:cBhvr>
                                      <p:tavLst>
                                        <p:tav tm="0">
                                          <p:val>
                                            <p:fltVal val="0"/>
                                          </p:val>
                                        </p:tav>
                                        <p:tav tm="100000">
                                          <p:val>
                                            <p:strVal val="#ppt_h"/>
                                          </p:val>
                                        </p:tav>
                                      </p:tavLst>
                                    </p:anim>
                                    <p:anim calcmode="lin" valueType="num">
                                      <p:cBhvr>
                                        <p:cTn id="50" dur="2000" fill="hold"/>
                                        <p:tgtEl>
                                          <p:spTgt spid="87046"/>
                                        </p:tgtEl>
                                        <p:attrNameLst>
                                          <p:attrName>ppt_x</p:attrName>
                                        </p:attrNameLst>
                                      </p:cBhvr>
                                      <p:tavLst>
                                        <p:tav tm="0" fmla="#ppt_x+(cos(-2*pi*(1-$))*-#ppt_x-sin(-2*pi*(1-$))*(1-#ppt_y))*(1-$)">
                                          <p:val>
                                            <p:fltVal val="0"/>
                                          </p:val>
                                        </p:tav>
                                        <p:tav tm="100000">
                                          <p:val>
                                            <p:fltVal val="1"/>
                                          </p:val>
                                        </p:tav>
                                      </p:tavLst>
                                    </p:anim>
                                    <p:anim calcmode="lin" valueType="num">
                                      <p:cBhvr>
                                        <p:cTn id="51" dur="2000" fill="hold"/>
                                        <p:tgtEl>
                                          <p:spTgt spid="87046"/>
                                        </p:tgtEl>
                                        <p:attrNameLst>
                                          <p:attrName>ppt_y</p:attrName>
                                        </p:attrNameLst>
                                      </p:cBhvr>
                                      <p:tavLst>
                                        <p:tav tm="0" fmla="#ppt_y+(sin(-2*pi*(1-$))*-#ppt_x+cos(-2*pi*(1-$))*(1-#ppt_y))*(1-$)">
                                          <p:val>
                                            <p:fltVal val="0"/>
                                          </p:val>
                                        </p:tav>
                                        <p:tav tm="100000">
                                          <p:val>
                                            <p:fltVal val="1"/>
                                          </p:val>
                                        </p:tav>
                                      </p:tavLst>
                                    </p:anim>
                                  </p:childTnLst>
                                </p:cTn>
                              </p:par>
                              <p:par>
                                <p:cTn id="52" presetID="8" presetClass="emph" presetSubtype="0" repeatCount="indefinite" fill="hold" nodeType="withEffect">
                                  <p:stCondLst>
                                    <p:cond delay="0"/>
                                  </p:stCondLst>
                                  <p:childTnLst>
                                    <p:animRot by="43200000">
                                      <p:cBhvr>
                                        <p:cTn id="53" dur="2000" fill="hold"/>
                                        <p:tgtEl>
                                          <p:spTgt spid="87046"/>
                                        </p:tgtEl>
                                        <p:attrNameLst>
                                          <p:attrName>r</p:attrName>
                                        </p:attrNameLst>
                                      </p:cBhvr>
                                    </p:animRot>
                                  </p:childTnLst>
                                </p:cTn>
                              </p:par>
                              <p:par>
                                <p:cTn id="54" presetID="51" presetClass="entr" presetSubtype="0" fill="hold" nodeType="withEffect">
                                  <p:stCondLst>
                                    <p:cond delay="0"/>
                                  </p:stCondLst>
                                  <p:childTnLst>
                                    <p:set>
                                      <p:cBhvr>
                                        <p:cTn id="55" dur="1" fill="hold">
                                          <p:stCondLst>
                                            <p:cond delay="0"/>
                                          </p:stCondLst>
                                        </p:cTn>
                                        <p:tgtEl>
                                          <p:spTgt spid="87046"/>
                                        </p:tgtEl>
                                        <p:attrNameLst>
                                          <p:attrName>style.visibility</p:attrName>
                                        </p:attrNameLst>
                                      </p:cBhvr>
                                      <p:to>
                                        <p:strVal val="visible"/>
                                      </p:to>
                                    </p:set>
                                    <p:animEffect transition="in" filter="fade">
                                      <p:cBhvr>
                                        <p:cTn id="56" dur="770" decel="100000"/>
                                        <p:tgtEl>
                                          <p:spTgt spid="87046"/>
                                        </p:tgtEl>
                                      </p:cBhvr>
                                    </p:animEffect>
                                    <p:animScale>
                                      <p:cBhvr>
                                        <p:cTn id="57" dur="770" decel="100000"/>
                                        <p:tgtEl>
                                          <p:spTgt spid="87046"/>
                                        </p:tgtEl>
                                      </p:cBhvr>
                                      <p:from x="10000" y="10000"/>
                                      <p:to x="200000" y="450000"/>
                                    </p:animScale>
                                    <p:animScale>
                                      <p:cBhvr>
                                        <p:cTn id="58" dur="1230" accel="100000" fill="hold">
                                          <p:stCondLst>
                                            <p:cond delay="770"/>
                                          </p:stCondLst>
                                        </p:cTn>
                                        <p:tgtEl>
                                          <p:spTgt spid="87046"/>
                                        </p:tgtEl>
                                      </p:cBhvr>
                                      <p:from x="200000" y="450000"/>
                                      <p:to x="100000" y="100000"/>
                                    </p:animScale>
                                    <p:set>
                                      <p:cBhvr>
                                        <p:cTn id="59" dur="770" fill="hold"/>
                                        <p:tgtEl>
                                          <p:spTgt spid="87046"/>
                                        </p:tgtEl>
                                        <p:attrNameLst>
                                          <p:attrName>ppt_x</p:attrName>
                                        </p:attrNameLst>
                                      </p:cBhvr>
                                      <p:to>
                                        <p:strVal val="(0.5)"/>
                                      </p:to>
                                    </p:set>
                                    <p:anim from="(0.5)" to="(#ppt_x)" calcmode="lin" valueType="num">
                                      <p:cBhvr>
                                        <p:cTn id="60" dur="1230" accel="100000" fill="hold">
                                          <p:stCondLst>
                                            <p:cond delay="770"/>
                                          </p:stCondLst>
                                        </p:cTn>
                                        <p:tgtEl>
                                          <p:spTgt spid="87046"/>
                                        </p:tgtEl>
                                        <p:attrNameLst>
                                          <p:attrName>ppt_x</p:attrName>
                                        </p:attrNameLst>
                                      </p:cBhvr>
                                    </p:anim>
                                    <p:set>
                                      <p:cBhvr>
                                        <p:cTn id="61" dur="770" fill="hold"/>
                                        <p:tgtEl>
                                          <p:spTgt spid="87046"/>
                                        </p:tgtEl>
                                        <p:attrNameLst>
                                          <p:attrName>ppt_y</p:attrName>
                                        </p:attrNameLst>
                                      </p:cBhvr>
                                      <p:to>
                                        <p:strVal val="(#ppt_y+0.4)"/>
                                      </p:to>
                                    </p:set>
                                    <p:anim from="(#ppt_y+0.4)" to="(#ppt_y)" calcmode="lin" valueType="num">
                                      <p:cBhvr>
                                        <p:cTn id="62" dur="1230" accel="100000" fill="hold">
                                          <p:stCondLst>
                                            <p:cond delay="770"/>
                                          </p:stCondLst>
                                        </p:cTn>
                                        <p:tgtEl>
                                          <p:spTgt spid="87046"/>
                                        </p:tgtEl>
                                        <p:attrNameLst>
                                          <p:attrName>ppt_y</p:attrName>
                                        </p:attrNameLst>
                                      </p:cBhvr>
                                    </p:anim>
                                  </p:childTnLst>
                                </p:cTn>
                              </p:par>
                              <p:par>
                                <p:cTn id="63" presetID="15" presetClass="entr" presetSubtype="0" repeatCount="indefinite" fill="hold" nodeType="withEffect">
                                  <p:stCondLst>
                                    <p:cond delay="0"/>
                                  </p:stCondLst>
                                  <p:childTnLst>
                                    <p:set>
                                      <p:cBhvr>
                                        <p:cTn id="64" dur="1" fill="hold">
                                          <p:stCondLst>
                                            <p:cond delay="0"/>
                                          </p:stCondLst>
                                        </p:cTn>
                                        <p:tgtEl>
                                          <p:spTgt spid="87047"/>
                                        </p:tgtEl>
                                        <p:attrNameLst>
                                          <p:attrName>style.visibility</p:attrName>
                                        </p:attrNameLst>
                                      </p:cBhvr>
                                      <p:to>
                                        <p:strVal val="visible"/>
                                      </p:to>
                                    </p:set>
                                    <p:anim calcmode="lin" valueType="num">
                                      <p:cBhvr>
                                        <p:cTn id="65" dur="2000" fill="hold"/>
                                        <p:tgtEl>
                                          <p:spTgt spid="87047"/>
                                        </p:tgtEl>
                                        <p:attrNameLst>
                                          <p:attrName>ppt_w</p:attrName>
                                        </p:attrNameLst>
                                      </p:cBhvr>
                                      <p:tavLst>
                                        <p:tav tm="0">
                                          <p:val>
                                            <p:fltVal val="0"/>
                                          </p:val>
                                        </p:tav>
                                        <p:tav tm="100000">
                                          <p:val>
                                            <p:strVal val="#ppt_w"/>
                                          </p:val>
                                        </p:tav>
                                      </p:tavLst>
                                    </p:anim>
                                    <p:anim calcmode="lin" valueType="num">
                                      <p:cBhvr>
                                        <p:cTn id="66" dur="2000" fill="hold"/>
                                        <p:tgtEl>
                                          <p:spTgt spid="87047"/>
                                        </p:tgtEl>
                                        <p:attrNameLst>
                                          <p:attrName>ppt_h</p:attrName>
                                        </p:attrNameLst>
                                      </p:cBhvr>
                                      <p:tavLst>
                                        <p:tav tm="0">
                                          <p:val>
                                            <p:fltVal val="0"/>
                                          </p:val>
                                        </p:tav>
                                        <p:tav tm="100000">
                                          <p:val>
                                            <p:strVal val="#ppt_h"/>
                                          </p:val>
                                        </p:tav>
                                      </p:tavLst>
                                    </p:anim>
                                    <p:anim calcmode="lin" valueType="num">
                                      <p:cBhvr>
                                        <p:cTn id="67" dur="2000" fill="hold"/>
                                        <p:tgtEl>
                                          <p:spTgt spid="87047"/>
                                        </p:tgtEl>
                                        <p:attrNameLst>
                                          <p:attrName>ppt_x</p:attrName>
                                        </p:attrNameLst>
                                      </p:cBhvr>
                                      <p:tavLst>
                                        <p:tav tm="0" fmla="#ppt_x+(cos(-2*pi*(1-$))*-#ppt_x-sin(-2*pi*(1-$))*(1-#ppt_y))*(1-$)">
                                          <p:val>
                                            <p:fltVal val="0"/>
                                          </p:val>
                                        </p:tav>
                                        <p:tav tm="100000">
                                          <p:val>
                                            <p:fltVal val="1"/>
                                          </p:val>
                                        </p:tav>
                                      </p:tavLst>
                                    </p:anim>
                                    <p:anim calcmode="lin" valueType="num">
                                      <p:cBhvr>
                                        <p:cTn id="68" dur="2000" fill="hold"/>
                                        <p:tgtEl>
                                          <p:spTgt spid="87047"/>
                                        </p:tgtEl>
                                        <p:attrNameLst>
                                          <p:attrName>ppt_y</p:attrName>
                                        </p:attrNameLst>
                                      </p:cBhvr>
                                      <p:tavLst>
                                        <p:tav tm="0" fmla="#ppt_y+(sin(-2*pi*(1-$))*-#ppt_x+cos(-2*pi*(1-$))*(1-#ppt_y))*(1-$)">
                                          <p:val>
                                            <p:fltVal val="0"/>
                                          </p:val>
                                        </p:tav>
                                        <p:tav tm="100000">
                                          <p:val>
                                            <p:fltVal val="1"/>
                                          </p:val>
                                        </p:tav>
                                      </p:tavLst>
                                    </p:anim>
                                  </p:childTnLst>
                                </p:cTn>
                              </p:par>
                              <p:par>
                                <p:cTn id="69" presetID="23" presetClass="exit" presetSubtype="32" repeatCount="indefinite" fill="hold" nodeType="withEffect">
                                  <p:stCondLst>
                                    <p:cond delay="0"/>
                                  </p:stCondLst>
                                  <p:childTnLst>
                                    <p:anim calcmode="lin" valueType="num">
                                      <p:cBhvr>
                                        <p:cTn id="70" dur="2000"/>
                                        <p:tgtEl>
                                          <p:spTgt spid="87047"/>
                                        </p:tgtEl>
                                        <p:attrNameLst>
                                          <p:attrName>ppt_w</p:attrName>
                                        </p:attrNameLst>
                                      </p:cBhvr>
                                      <p:tavLst>
                                        <p:tav tm="0">
                                          <p:val>
                                            <p:strVal val="ppt_w"/>
                                          </p:val>
                                        </p:tav>
                                        <p:tav tm="100000">
                                          <p:val>
                                            <p:fltVal val="0"/>
                                          </p:val>
                                        </p:tav>
                                      </p:tavLst>
                                    </p:anim>
                                    <p:anim calcmode="lin" valueType="num">
                                      <p:cBhvr>
                                        <p:cTn id="71" dur="2000"/>
                                        <p:tgtEl>
                                          <p:spTgt spid="87047"/>
                                        </p:tgtEl>
                                        <p:attrNameLst>
                                          <p:attrName>ppt_h</p:attrName>
                                        </p:attrNameLst>
                                      </p:cBhvr>
                                      <p:tavLst>
                                        <p:tav tm="0">
                                          <p:val>
                                            <p:strVal val="ppt_h"/>
                                          </p:val>
                                        </p:tav>
                                        <p:tav tm="100000">
                                          <p:val>
                                            <p:fltVal val="0"/>
                                          </p:val>
                                        </p:tav>
                                      </p:tavLst>
                                    </p:anim>
                                    <p:set>
                                      <p:cBhvr>
                                        <p:cTn id="72" dur="1" fill="hold">
                                          <p:stCondLst>
                                            <p:cond delay="1999"/>
                                          </p:stCondLst>
                                        </p:cTn>
                                        <p:tgtEl>
                                          <p:spTgt spid="87047"/>
                                        </p:tgtEl>
                                        <p:attrNameLst>
                                          <p:attrName>style.visibility</p:attrName>
                                        </p:attrNameLst>
                                      </p:cBhvr>
                                      <p:to>
                                        <p:strVal val="hidden"/>
                                      </p:to>
                                    </p:set>
                                  </p:childTnLst>
                                </p:cTn>
                              </p:par>
                              <p:par>
                                <p:cTn id="73" presetID="8" presetClass="emph" presetSubtype="0" repeatCount="indefinite" fill="hold" nodeType="withEffect">
                                  <p:stCondLst>
                                    <p:cond delay="0"/>
                                  </p:stCondLst>
                                  <p:childTnLst>
                                    <p:animRot by="43200000">
                                      <p:cBhvr>
                                        <p:cTn id="74" dur="2000" fill="hold"/>
                                        <p:tgtEl>
                                          <p:spTgt spid="870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g_0138_1196998985"/>
          <p:cNvPicPr>
            <a:picLocks noChangeAspect="1" noChangeArrowheads="1"/>
          </p:cNvPicPr>
          <p:nvPr>
            <p:ph type="body" idx="1"/>
          </p:nvPr>
        </p:nvPicPr>
        <p:blipFill>
          <a:blip r:embed="rId2"/>
          <a:srcRect/>
          <a:stretch>
            <a:fillRect/>
          </a:stretch>
        </p:blipFill>
        <p:spPr>
          <a:xfrm>
            <a:off x="0" y="0"/>
            <a:ext cx="9144000" cy="6858000"/>
          </a:xfrm>
          <a:noFill/>
        </p:spPr>
      </p:pic>
      <p:pic>
        <p:nvPicPr>
          <p:cNvPr id="86019" name="Picture 3" descr="6719_Viphamluat"/>
          <p:cNvPicPr>
            <a:picLocks noChangeAspect="1" noChangeArrowheads="1"/>
          </p:cNvPicPr>
          <p:nvPr/>
        </p:nvPicPr>
        <p:blipFill>
          <a:blip r:embed="rId3"/>
          <a:srcRect/>
          <a:stretch>
            <a:fillRect/>
          </a:stretch>
        </p:blipFill>
        <p:spPr bwMode="auto">
          <a:xfrm>
            <a:off x="0" y="0"/>
            <a:ext cx="9220200" cy="6921500"/>
          </a:xfrm>
          <a:prstGeom prst="rect">
            <a:avLst/>
          </a:prstGeom>
          <a:noFill/>
          <a:ln w="9525">
            <a:noFill/>
            <a:miter lim="800000"/>
            <a:headEnd/>
            <a:tailEnd/>
          </a:ln>
        </p:spPr>
      </p:pic>
      <p:pic>
        <p:nvPicPr>
          <p:cNvPr id="86020" name="Picture 4" descr="dt_610201183_Canhtinh"/>
          <p:cNvPicPr>
            <a:picLocks noChangeAspect="1" noChangeArrowheads="1"/>
          </p:cNvPicPr>
          <p:nvPr/>
        </p:nvPicPr>
        <p:blipFill>
          <a:blip r:embed="rId4"/>
          <a:srcRect/>
          <a:stretch>
            <a:fillRect/>
          </a:stretch>
        </p:blipFill>
        <p:spPr bwMode="auto">
          <a:xfrm>
            <a:off x="0" y="-28575"/>
            <a:ext cx="9236075" cy="6962775"/>
          </a:xfrm>
          <a:prstGeom prst="rect">
            <a:avLst/>
          </a:prstGeom>
          <a:noFill/>
          <a:ln w="9525">
            <a:noFill/>
            <a:miter lim="800000"/>
            <a:headEnd/>
            <a:tailEnd/>
          </a:ln>
        </p:spPr>
      </p:pic>
      <p:pic>
        <p:nvPicPr>
          <p:cNvPr id="86021" name="Picture 5" descr="img_0143_843735592"/>
          <p:cNvPicPr>
            <a:picLocks noChangeAspect="1" noChangeArrowheads="1"/>
          </p:cNvPicPr>
          <p:nvPr/>
        </p:nvPicPr>
        <p:blipFill>
          <a:blip r:embed="rId5"/>
          <a:srcRect/>
          <a:stretch>
            <a:fillRect/>
          </a:stretch>
        </p:blipFill>
        <p:spPr bwMode="auto">
          <a:xfrm>
            <a:off x="0" y="0"/>
            <a:ext cx="9220200" cy="6937375"/>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500" fill="hold"/>
                                        <p:tgtEl>
                                          <p:spTgt spid="86018"/>
                                        </p:tgtEl>
                                        <p:attrNameLst>
                                          <p:attrName>ppt_w</p:attrName>
                                        </p:attrNameLst>
                                      </p:cBhvr>
                                      <p:tavLst>
                                        <p:tav tm="0">
                                          <p:val>
                                            <p:fltVal val="0"/>
                                          </p:val>
                                        </p:tav>
                                        <p:tav tm="100000">
                                          <p:val>
                                            <p:strVal val="#ppt_w"/>
                                          </p:val>
                                        </p:tav>
                                      </p:tavLst>
                                    </p:anim>
                                    <p:anim calcmode="lin" valueType="num">
                                      <p:cBhvr>
                                        <p:cTn id="8" dur="500" fill="hold"/>
                                        <p:tgtEl>
                                          <p:spTgt spid="8601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nodeType="clickEffect">
                                  <p:stCondLst>
                                    <p:cond delay="0"/>
                                  </p:stCondLst>
                                  <p:childTnLst>
                                    <p:animEffect transition="out" filter="blinds(horizontal)">
                                      <p:cBhvr>
                                        <p:cTn id="12" dur="500"/>
                                        <p:tgtEl>
                                          <p:spTgt spid="86018"/>
                                        </p:tgtEl>
                                      </p:cBhvr>
                                    </p:animEffect>
                                    <p:set>
                                      <p:cBhvr>
                                        <p:cTn id="13" dur="1" fill="hold">
                                          <p:stCondLst>
                                            <p:cond delay="499"/>
                                          </p:stCondLst>
                                        </p:cTn>
                                        <p:tgtEl>
                                          <p:spTgt spid="86018"/>
                                        </p:tgtEl>
                                        <p:attrNameLst>
                                          <p:attrName>style.visibility</p:attrName>
                                        </p:attrNameLst>
                                      </p:cBhvr>
                                      <p:to>
                                        <p:strVal val="hidden"/>
                                      </p:to>
                                    </p:set>
                                  </p:childTnLst>
                                </p:cTn>
                              </p:par>
                              <p:par>
                                <p:cTn id="14" presetID="53" presetClass="entr" presetSubtype="0" fill="hold" nodeType="withEffect">
                                  <p:stCondLst>
                                    <p:cond delay="0"/>
                                  </p:stCondLst>
                                  <p:childTnLst>
                                    <p:set>
                                      <p:cBhvr>
                                        <p:cTn id="15" dur="1" fill="hold">
                                          <p:stCondLst>
                                            <p:cond delay="0"/>
                                          </p:stCondLst>
                                        </p:cTn>
                                        <p:tgtEl>
                                          <p:spTgt spid="86019"/>
                                        </p:tgtEl>
                                        <p:attrNameLst>
                                          <p:attrName>style.visibility</p:attrName>
                                        </p:attrNameLst>
                                      </p:cBhvr>
                                      <p:to>
                                        <p:strVal val="visible"/>
                                      </p:to>
                                    </p:set>
                                    <p:anim calcmode="lin" valueType="num">
                                      <p:cBhvr>
                                        <p:cTn id="16" dur="500" fill="hold"/>
                                        <p:tgtEl>
                                          <p:spTgt spid="86019"/>
                                        </p:tgtEl>
                                        <p:attrNameLst>
                                          <p:attrName>ppt_w</p:attrName>
                                        </p:attrNameLst>
                                      </p:cBhvr>
                                      <p:tavLst>
                                        <p:tav tm="0">
                                          <p:val>
                                            <p:fltVal val="0"/>
                                          </p:val>
                                        </p:tav>
                                        <p:tav tm="100000">
                                          <p:val>
                                            <p:strVal val="#ppt_w"/>
                                          </p:val>
                                        </p:tav>
                                      </p:tavLst>
                                    </p:anim>
                                    <p:anim calcmode="lin" valueType="num">
                                      <p:cBhvr>
                                        <p:cTn id="17" dur="500" fill="hold"/>
                                        <p:tgtEl>
                                          <p:spTgt spid="86019"/>
                                        </p:tgtEl>
                                        <p:attrNameLst>
                                          <p:attrName>ppt_h</p:attrName>
                                        </p:attrNameLst>
                                      </p:cBhvr>
                                      <p:tavLst>
                                        <p:tav tm="0">
                                          <p:val>
                                            <p:fltVal val="0"/>
                                          </p:val>
                                        </p:tav>
                                        <p:tav tm="100000">
                                          <p:val>
                                            <p:strVal val="#ppt_h"/>
                                          </p:val>
                                        </p:tav>
                                      </p:tavLst>
                                    </p:anim>
                                    <p:animEffect transition="in" filter="fade">
                                      <p:cBhvr>
                                        <p:cTn id="18" dur="500"/>
                                        <p:tgtEl>
                                          <p:spTgt spid="860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nodeType="clickEffect">
                                  <p:stCondLst>
                                    <p:cond delay="0"/>
                                  </p:stCondLst>
                                  <p:childTnLst>
                                    <p:animEffect transition="out" filter="dissolve">
                                      <p:cBhvr>
                                        <p:cTn id="22" dur="500"/>
                                        <p:tgtEl>
                                          <p:spTgt spid="86019"/>
                                        </p:tgtEl>
                                      </p:cBhvr>
                                    </p:animEffect>
                                    <p:set>
                                      <p:cBhvr>
                                        <p:cTn id="23" dur="1" fill="hold">
                                          <p:stCondLst>
                                            <p:cond delay="499"/>
                                          </p:stCondLst>
                                        </p:cTn>
                                        <p:tgtEl>
                                          <p:spTgt spid="86019"/>
                                        </p:tgtEl>
                                        <p:attrNameLst>
                                          <p:attrName>style.visibility</p:attrName>
                                        </p:attrNameLst>
                                      </p:cBhvr>
                                      <p:to>
                                        <p:strVal val="hidden"/>
                                      </p:to>
                                    </p:set>
                                  </p:childTnLst>
                                </p:cTn>
                              </p:par>
                              <p:par>
                                <p:cTn id="24" presetID="50" presetClass="entr" presetSubtype="0" decel="100000" fill="hold" nodeType="withEffect">
                                  <p:stCondLst>
                                    <p:cond delay="0"/>
                                  </p:stCondLst>
                                  <p:childTnLst>
                                    <p:set>
                                      <p:cBhvr>
                                        <p:cTn id="25" dur="1" fill="hold">
                                          <p:stCondLst>
                                            <p:cond delay="0"/>
                                          </p:stCondLst>
                                        </p:cTn>
                                        <p:tgtEl>
                                          <p:spTgt spid="86020"/>
                                        </p:tgtEl>
                                        <p:attrNameLst>
                                          <p:attrName>style.visibility</p:attrName>
                                        </p:attrNameLst>
                                      </p:cBhvr>
                                      <p:to>
                                        <p:strVal val="visible"/>
                                      </p:to>
                                    </p:set>
                                    <p:anim calcmode="lin" valueType="num">
                                      <p:cBhvr>
                                        <p:cTn id="26" dur="1000" fill="hold"/>
                                        <p:tgtEl>
                                          <p:spTgt spid="86020"/>
                                        </p:tgtEl>
                                        <p:attrNameLst>
                                          <p:attrName>ppt_w</p:attrName>
                                        </p:attrNameLst>
                                      </p:cBhvr>
                                      <p:tavLst>
                                        <p:tav tm="0">
                                          <p:val>
                                            <p:strVal val="#ppt_w+.3"/>
                                          </p:val>
                                        </p:tav>
                                        <p:tav tm="100000">
                                          <p:val>
                                            <p:strVal val="#ppt_w"/>
                                          </p:val>
                                        </p:tav>
                                      </p:tavLst>
                                    </p:anim>
                                    <p:anim calcmode="lin" valueType="num">
                                      <p:cBhvr>
                                        <p:cTn id="27" dur="1000" fill="hold"/>
                                        <p:tgtEl>
                                          <p:spTgt spid="86020"/>
                                        </p:tgtEl>
                                        <p:attrNameLst>
                                          <p:attrName>ppt_h</p:attrName>
                                        </p:attrNameLst>
                                      </p:cBhvr>
                                      <p:tavLst>
                                        <p:tav tm="0">
                                          <p:val>
                                            <p:strVal val="#ppt_h"/>
                                          </p:val>
                                        </p:tav>
                                        <p:tav tm="100000">
                                          <p:val>
                                            <p:strVal val="#ppt_h"/>
                                          </p:val>
                                        </p:tav>
                                      </p:tavLst>
                                    </p:anim>
                                    <p:animEffect transition="in" filter="fade">
                                      <p:cBhvr>
                                        <p:cTn id="28" dur="1000"/>
                                        <p:tgtEl>
                                          <p:spTgt spid="860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xit" presetSubtype="0" fill="hold" nodeType="clickEffect">
                                  <p:stCondLst>
                                    <p:cond delay="0"/>
                                  </p:stCondLst>
                                  <p:childTnLst>
                                    <p:animEffect transition="out" filter="fade">
                                      <p:cBhvr>
                                        <p:cTn id="32" dur="2000"/>
                                        <p:tgtEl>
                                          <p:spTgt spid="86020"/>
                                        </p:tgtEl>
                                      </p:cBhvr>
                                    </p:animEffect>
                                    <p:anim calcmode="lin" valueType="num">
                                      <p:cBhvr>
                                        <p:cTn id="33" dur="2000"/>
                                        <p:tgtEl>
                                          <p:spTgt spid="86020"/>
                                        </p:tgtEl>
                                        <p:attrNameLst>
                                          <p:attrName>style.rotation</p:attrName>
                                        </p:attrNameLst>
                                      </p:cBhvr>
                                      <p:tavLst>
                                        <p:tav tm="0">
                                          <p:val>
                                            <p:fltVal val="0"/>
                                          </p:val>
                                        </p:tav>
                                        <p:tav tm="100000">
                                          <p:val>
                                            <p:fltVal val="720"/>
                                          </p:val>
                                        </p:tav>
                                      </p:tavLst>
                                    </p:anim>
                                    <p:anim calcmode="lin" valueType="num">
                                      <p:cBhvr>
                                        <p:cTn id="34" dur="2000"/>
                                        <p:tgtEl>
                                          <p:spTgt spid="86020"/>
                                        </p:tgtEl>
                                        <p:attrNameLst>
                                          <p:attrName>ppt_h</p:attrName>
                                        </p:attrNameLst>
                                      </p:cBhvr>
                                      <p:tavLst>
                                        <p:tav tm="0">
                                          <p:val>
                                            <p:strVal val="ppt_h"/>
                                          </p:val>
                                        </p:tav>
                                        <p:tav tm="100000">
                                          <p:val>
                                            <p:fltVal val="0"/>
                                          </p:val>
                                        </p:tav>
                                      </p:tavLst>
                                    </p:anim>
                                    <p:anim calcmode="lin" valueType="num">
                                      <p:cBhvr>
                                        <p:cTn id="35" dur="2000"/>
                                        <p:tgtEl>
                                          <p:spTgt spid="86020"/>
                                        </p:tgtEl>
                                        <p:attrNameLst>
                                          <p:attrName>ppt_w</p:attrName>
                                        </p:attrNameLst>
                                      </p:cBhvr>
                                      <p:tavLst>
                                        <p:tav tm="0">
                                          <p:val>
                                            <p:strVal val="ppt_w"/>
                                          </p:val>
                                        </p:tav>
                                        <p:tav tm="100000">
                                          <p:val>
                                            <p:fltVal val="0"/>
                                          </p:val>
                                        </p:tav>
                                      </p:tavLst>
                                    </p:anim>
                                    <p:set>
                                      <p:cBhvr>
                                        <p:cTn id="36" dur="1" fill="hold">
                                          <p:stCondLst>
                                            <p:cond delay="1999"/>
                                          </p:stCondLst>
                                        </p:cTn>
                                        <p:tgtEl>
                                          <p:spTgt spid="86020"/>
                                        </p:tgtEl>
                                        <p:attrNameLst>
                                          <p:attrName>style.visibility</p:attrName>
                                        </p:attrNameLst>
                                      </p:cBhvr>
                                      <p:to>
                                        <p:strVal val="hidden"/>
                                      </p:to>
                                    </p:set>
                                  </p:childTnLst>
                                </p:cTn>
                              </p:par>
                              <p:par>
                                <p:cTn id="37" presetID="3" presetClass="entr" presetSubtype="10" fill="hold" nodeType="withEffect">
                                  <p:stCondLst>
                                    <p:cond delay="0"/>
                                  </p:stCondLst>
                                  <p:childTnLst>
                                    <p:set>
                                      <p:cBhvr>
                                        <p:cTn id="38" dur="1" fill="hold">
                                          <p:stCondLst>
                                            <p:cond delay="0"/>
                                          </p:stCondLst>
                                        </p:cTn>
                                        <p:tgtEl>
                                          <p:spTgt spid="86021"/>
                                        </p:tgtEl>
                                        <p:attrNameLst>
                                          <p:attrName>style.visibility</p:attrName>
                                        </p:attrNameLst>
                                      </p:cBhvr>
                                      <p:to>
                                        <p:strVal val="visible"/>
                                      </p:to>
                                    </p:set>
                                    <p:animEffect transition="in" filter="blinds(horizontal)">
                                      <p:cBhvr>
                                        <p:cTn id="3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3429000" y="2590800"/>
            <a:ext cx="0" cy="3962400"/>
          </a:xfrm>
          <a:prstGeom prst="line">
            <a:avLst/>
          </a:prstGeom>
          <a:noFill/>
          <a:ln w="9525">
            <a:solidFill>
              <a:schemeClr val="tx1"/>
            </a:solidFill>
            <a:round/>
            <a:headEnd/>
            <a:tailEnd/>
          </a:ln>
        </p:spPr>
        <p:txBody>
          <a:bodyPr/>
          <a:lstStyle/>
          <a:p>
            <a:endParaRPr lang="en-US"/>
          </a:p>
        </p:txBody>
      </p:sp>
      <p:sp>
        <p:nvSpPr>
          <p:cNvPr id="13315" name="Text Box 3"/>
          <p:cNvSpPr txBox="1">
            <a:spLocks noChangeArrowheads="1"/>
          </p:cNvSpPr>
          <p:nvPr/>
        </p:nvSpPr>
        <p:spPr bwMode="auto">
          <a:xfrm>
            <a:off x="381000" y="1981200"/>
            <a:ext cx="2514600" cy="366713"/>
          </a:xfrm>
          <a:prstGeom prst="rect">
            <a:avLst/>
          </a:prstGeom>
          <a:noFill/>
          <a:ln w="9525">
            <a:noFill/>
            <a:miter lim="800000"/>
            <a:headEnd/>
            <a:tailEnd/>
          </a:ln>
        </p:spPr>
        <p:txBody>
          <a:bodyPr>
            <a:spAutoFit/>
          </a:bodyPr>
          <a:lstStyle/>
          <a:p>
            <a:pPr eaLnBrk="1" hangingPunct="1">
              <a:spcBef>
                <a:spcPct val="50000"/>
              </a:spcBef>
            </a:pPr>
            <a:r>
              <a:rPr lang="en-US" u="sng"/>
              <a:t>Luyện đọc diễn cảm:</a:t>
            </a:r>
          </a:p>
        </p:txBody>
      </p:sp>
      <p:sp>
        <p:nvSpPr>
          <p:cNvPr id="13316" name="Text Box 4"/>
          <p:cNvSpPr txBox="1">
            <a:spLocks noChangeArrowheads="1"/>
          </p:cNvSpPr>
          <p:nvPr/>
        </p:nvSpPr>
        <p:spPr bwMode="auto">
          <a:xfrm>
            <a:off x="5334000" y="1905000"/>
            <a:ext cx="2514600" cy="366713"/>
          </a:xfrm>
          <a:prstGeom prst="rect">
            <a:avLst/>
          </a:prstGeom>
          <a:noFill/>
          <a:ln w="9525">
            <a:noFill/>
            <a:miter lim="800000"/>
            <a:headEnd/>
            <a:tailEnd/>
          </a:ln>
        </p:spPr>
        <p:txBody>
          <a:bodyPr>
            <a:spAutoFit/>
          </a:bodyPr>
          <a:lstStyle/>
          <a:p>
            <a:pPr eaLnBrk="1" hangingPunct="1">
              <a:spcBef>
                <a:spcPct val="50000"/>
              </a:spcBef>
            </a:pPr>
            <a:r>
              <a:rPr lang="en-US" u="sng"/>
              <a:t>Tìm hiểu bài:</a:t>
            </a:r>
          </a:p>
        </p:txBody>
      </p:sp>
      <p:sp>
        <p:nvSpPr>
          <p:cNvPr id="13317" name="Rectangle 6"/>
          <p:cNvSpPr>
            <a:spLocks noChangeArrowheads="1"/>
          </p:cNvSpPr>
          <p:nvPr/>
        </p:nvSpPr>
        <p:spPr bwMode="auto">
          <a:xfrm>
            <a:off x="1389063" y="609600"/>
            <a:ext cx="6634162" cy="1384300"/>
          </a:xfrm>
          <a:prstGeom prst="rect">
            <a:avLst/>
          </a:prstGeom>
          <a:noFill/>
          <a:ln w="9525">
            <a:noFill/>
            <a:miter lim="800000"/>
            <a:headEnd/>
            <a:tailEnd/>
          </a:ln>
        </p:spPr>
        <p:txBody>
          <a:bodyPr wrap="none">
            <a:spAutoFit/>
          </a:bodyPr>
          <a:lstStyle/>
          <a:p>
            <a:pPr algn="ctr" eaLnBrk="1" hangingPunct="1"/>
            <a:r>
              <a:rPr lang="en-US" sz="2800" u="sng">
                <a:solidFill>
                  <a:srgbClr val="0000FF"/>
                </a:solidFill>
              </a:rPr>
              <a:t>Tập đọc:</a:t>
            </a:r>
            <a:br>
              <a:rPr lang="en-US" sz="2800" u="sng">
                <a:solidFill>
                  <a:srgbClr val="0000FF"/>
                </a:solidFill>
              </a:rPr>
            </a:br>
            <a:r>
              <a:rPr lang="en-US" sz="3200" b="1">
                <a:solidFill>
                  <a:srgbClr val="0000FF"/>
                </a:solidFill>
              </a:rPr>
              <a:t>Vẽ về cuộc sống an toàn (</a:t>
            </a:r>
            <a:r>
              <a:rPr lang="en-US" sz="3200">
                <a:solidFill>
                  <a:srgbClr val="0000FF"/>
                </a:solidFill>
              </a:rPr>
              <a:t>S/54) </a:t>
            </a:r>
            <a:br>
              <a:rPr lang="en-US" sz="3200">
                <a:solidFill>
                  <a:srgbClr val="0000FF"/>
                </a:solidFill>
              </a:rPr>
            </a:br>
            <a:r>
              <a:rPr lang="en-US">
                <a:solidFill>
                  <a:schemeClr val="tx2"/>
                </a:solidFill>
              </a:rPr>
              <a:t>                                                    </a:t>
            </a:r>
            <a:r>
              <a:rPr lang="en-US" sz="2400" i="1">
                <a:solidFill>
                  <a:srgbClr val="FF3300"/>
                </a:solidFill>
              </a:rPr>
              <a:t>Theo báo</a:t>
            </a:r>
            <a:r>
              <a:rPr lang="en-US" sz="2400">
                <a:solidFill>
                  <a:srgbClr val="FF3300"/>
                </a:solidFill>
              </a:rPr>
              <a:t> Đại đoàn kết</a:t>
            </a:r>
          </a:p>
        </p:txBody>
      </p:sp>
      <p:sp>
        <p:nvSpPr>
          <p:cNvPr id="13318" name="Text Box 7"/>
          <p:cNvSpPr txBox="1">
            <a:spLocks noChangeArrowheads="1"/>
          </p:cNvSpPr>
          <p:nvPr/>
        </p:nvSpPr>
        <p:spPr bwMode="auto">
          <a:xfrm>
            <a:off x="3429000" y="2286000"/>
            <a:ext cx="5410200" cy="2841625"/>
          </a:xfrm>
          <a:prstGeom prst="rect">
            <a:avLst/>
          </a:prstGeom>
          <a:noFill/>
          <a:ln w="9525">
            <a:noFill/>
            <a:miter lim="800000"/>
            <a:headEnd/>
            <a:tailEnd/>
          </a:ln>
        </p:spPr>
        <p:txBody>
          <a:bodyPr>
            <a:spAutoFit/>
          </a:bodyPr>
          <a:lstStyle/>
          <a:p>
            <a:pPr algn="just">
              <a:spcBef>
                <a:spcPct val="50000"/>
              </a:spcBef>
            </a:pPr>
            <a:r>
              <a:rPr lang="en-US" u="sng"/>
              <a:t>Câu 1:</a:t>
            </a:r>
            <a:r>
              <a:rPr lang="en-US"/>
              <a:t> Chủ đề của cuộc thi vẽ là gì?</a:t>
            </a:r>
          </a:p>
          <a:p>
            <a:pPr algn="just">
              <a:spcBef>
                <a:spcPct val="50000"/>
              </a:spcBef>
            </a:pPr>
            <a:r>
              <a:rPr lang="en-US" u="sng"/>
              <a:t>Câu 2:</a:t>
            </a:r>
            <a:r>
              <a:rPr lang="en-US"/>
              <a:t> Thiếu nhi hưởng ứng cuộc thi như thế nào?</a:t>
            </a:r>
          </a:p>
          <a:p>
            <a:pPr algn="just">
              <a:spcBef>
                <a:spcPct val="50000"/>
              </a:spcBef>
            </a:pPr>
            <a:r>
              <a:rPr lang="en-US" u="sng"/>
              <a:t>Câu 3:</a:t>
            </a:r>
            <a:r>
              <a:rPr lang="en-US"/>
              <a:t> Điều gì cho thấy các em có nhận thức tốt về chủ đề cuộc thi?</a:t>
            </a:r>
          </a:p>
          <a:p>
            <a:pPr algn="just">
              <a:spcBef>
                <a:spcPct val="50000"/>
              </a:spcBef>
            </a:pPr>
            <a:r>
              <a:rPr lang="en-US" u="sng"/>
              <a:t>Câu 4:</a:t>
            </a:r>
            <a:r>
              <a:rPr lang="en-US"/>
              <a:t> Những nhận xét nào thể hiện sự đánh giá cao khả năng thẩm mĩ của các em?</a:t>
            </a:r>
          </a:p>
          <a:p>
            <a:pPr algn="just">
              <a:spcBef>
                <a:spcPct val="50000"/>
              </a:spcBef>
            </a:pPr>
            <a:r>
              <a:rPr lang="en-US" u="sng"/>
              <a:t>Câu 5:</a:t>
            </a:r>
            <a:r>
              <a:rPr lang="en-US"/>
              <a:t> Những dòng in đậm ở đầu bản tin có tác dụng gì?</a:t>
            </a:r>
          </a:p>
        </p:txBody>
      </p:sp>
      <p:sp>
        <p:nvSpPr>
          <p:cNvPr id="13319" name="Text Box 8"/>
          <p:cNvSpPr txBox="1">
            <a:spLocks noChangeArrowheads="1"/>
          </p:cNvSpPr>
          <p:nvPr/>
        </p:nvSpPr>
        <p:spPr bwMode="auto">
          <a:xfrm>
            <a:off x="3429000" y="5105400"/>
            <a:ext cx="5486400" cy="1474788"/>
          </a:xfrm>
          <a:prstGeom prst="rect">
            <a:avLst/>
          </a:prstGeom>
          <a:solidFill>
            <a:schemeClr val="accent1"/>
          </a:solidFill>
          <a:ln w="9525">
            <a:solidFill>
              <a:srgbClr val="FF3300"/>
            </a:solidFill>
            <a:miter lim="800000"/>
            <a:headEnd/>
            <a:tailEnd/>
          </a:ln>
        </p:spPr>
        <p:txBody>
          <a:bodyPr>
            <a:spAutoFit/>
          </a:bodyPr>
          <a:lstStyle/>
          <a:p>
            <a:pPr algn="just" eaLnBrk="1" hangingPunct="1">
              <a:spcBef>
                <a:spcPct val="50000"/>
              </a:spcBef>
            </a:pPr>
            <a:r>
              <a:rPr lang="en-US"/>
              <a:t>  </a:t>
            </a:r>
            <a:r>
              <a:rPr lang="en-US" i="1" u="sng"/>
              <a:t>Nội dung</a:t>
            </a:r>
            <a:r>
              <a:rPr lang="en-US"/>
              <a:t> : Cuộc thi vẽ Em muốn sống an toàn được thiếu nhi cả nước hưởng ứng. Tranh dự thi cho thấy các em có nhận thức đúng về an toàn, đặc biệt là an toàn giao thông và biết thể hiện nhận thức của mình bằng ngôn ngữ hội họa.</a:t>
            </a:r>
          </a:p>
        </p:txBody>
      </p:sp>
      <p:sp>
        <p:nvSpPr>
          <p:cNvPr id="13320" name="Text Box 9"/>
          <p:cNvSpPr txBox="1">
            <a:spLocks noChangeArrowheads="1"/>
          </p:cNvSpPr>
          <p:nvPr/>
        </p:nvSpPr>
        <p:spPr bwMode="auto">
          <a:xfrm>
            <a:off x="228600" y="2286000"/>
            <a:ext cx="3124200" cy="4302125"/>
          </a:xfrm>
          <a:prstGeom prst="rect">
            <a:avLst/>
          </a:prstGeom>
          <a:noFill/>
          <a:ln w="9525">
            <a:noFill/>
            <a:miter lim="800000"/>
            <a:headEnd/>
            <a:tailEnd/>
          </a:ln>
        </p:spPr>
        <p:txBody>
          <a:bodyPr>
            <a:spAutoFit/>
          </a:bodyPr>
          <a:lstStyle/>
          <a:p>
            <a:pPr algn="just" eaLnBrk="1" hangingPunct="1">
              <a:spcBef>
                <a:spcPct val="50000"/>
              </a:spcBef>
            </a:pPr>
            <a:r>
              <a:rPr lang="en-US" sz="2400"/>
              <a:t>   </a:t>
            </a:r>
            <a:r>
              <a:rPr lang="en-US"/>
              <a:t>Được phát động từ tháng 4- 2001 nhằm nâng cao ý thức phòng tránh tai nạn cho trẻ em, cuộc thi đã nhận được sự hưởng ứng của đông đảo thiếu nhi cả nước. Chỉ trong vòng    4 tháng, Ban tổ chức cuộc thi đã nhận được    50 000 bức tranh gửi về từ Hà Nội, Thành phố Hồ Chí Minh, Hải Phòng, Đà Nẵng, Sơn La, Hà Giang, Hải Dương, Nghệ An, Đắk Lắk, Tây Ninh, Cần Thơ, Kiên Giang,…</a:t>
            </a:r>
          </a:p>
        </p:txBody>
      </p:sp>
      <p:sp>
        <p:nvSpPr>
          <p:cNvPr id="13321" name="Line 10"/>
          <p:cNvSpPr>
            <a:spLocks noChangeShapeType="1"/>
          </p:cNvSpPr>
          <p:nvPr/>
        </p:nvSpPr>
        <p:spPr bwMode="auto">
          <a:xfrm>
            <a:off x="2057400" y="2971800"/>
            <a:ext cx="914400" cy="0"/>
          </a:xfrm>
          <a:prstGeom prst="line">
            <a:avLst/>
          </a:prstGeom>
          <a:noFill/>
          <a:ln w="9525">
            <a:solidFill>
              <a:srgbClr val="FF3300"/>
            </a:solidFill>
            <a:round/>
            <a:headEnd/>
            <a:tailEnd/>
          </a:ln>
        </p:spPr>
        <p:txBody>
          <a:bodyPr/>
          <a:lstStyle/>
          <a:p>
            <a:endParaRPr lang="en-US"/>
          </a:p>
        </p:txBody>
      </p:sp>
      <p:sp>
        <p:nvSpPr>
          <p:cNvPr id="13322" name="Line 11"/>
          <p:cNvSpPr>
            <a:spLocks noChangeShapeType="1"/>
          </p:cNvSpPr>
          <p:nvPr/>
        </p:nvSpPr>
        <p:spPr bwMode="auto">
          <a:xfrm>
            <a:off x="381000" y="4038600"/>
            <a:ext cx="838200" cy="0"/>
          </a:xfrm>
          <a:prstGeom prst="line">
            <a:avLst/>
          </a:prstGeom>
          <a:noFill/>
          <a:ln w="9525">
            <a:solidFill>
              <a:srgbClr val="FF3300"/>
            </a:solidFill>
            <a:round/>
            <a:headEnd/>
            <a:tailEnd/>
          </a:ln>
        </p:spPr>
        <p:txBody>
          <a:bodyPr/>
          <a:lstStyle/>
          <a:p>
            <a:endParaRPr lang="en-US"/>
          </a:p>
        </p:txBody>
      </p:sp>
      <p:sp>
        <p:nvSpPr>
          <p:cNvPr id="13323" name="Line 12"/>
          <p:cNvSpPr>
            <a:spLocks noChangeShapeType="1"/>
          </p:cNvSpPr>
          <p:nvPr/>
        </p:nvSpPr>
        <p:spPr bwMode="auto">
          <a:xfrm>
            <a:off x="2438400" y="4343400"/>
            <a:ext cx="685800" cy="0"/>
          </a:xfrm>
          <a:prstGeom prst="line">
            <a:avLst/>
          </a:prstGeom>
          <a:noFill/>
          <a:ln w="9525">
            <a:solidFill>
              <a:srgbClr val="FF3300"/>
            </a:solidFill>
            <a:round/>
            <a:headEnd/>
            <a:tailEnd/>
          </a:ln>
        </p:spPr>
        <p:txBody>
          <a:bodyPr/>
          <a:lstStyle/>
          <a:p>
            <a:endParaRPr lang="en-US"/>
          </a:p>
        </p:txBody>
      </p:sp>
      <p:sp>
        <p:nvSpPr>
          <p:cNvPr id="13324" name="Line 13"/>
          <p:cNvSpPr>
            <a:spLocks noChangeShapeType="1"/>
          </p:cNvSpPr>
          <p:nvPr/>
        </p:nvSpPr>
        <p:spPr bwMode="auto">
          <a:xfrm>
            <a:off x="2057400" y="4876800"/>
            <a:ext cx="685800" cy="0"/>
          </a:xfrm>
          <a:prstGeom prst="line">
            <a:avLst/>
          </a:prstGeom>
          <a:noFill/>
          <a:ln w="9525">
            <a:solidFill>
              <a:srgbClr val="FF3300"/>
            </a:solidFill>
            <a:round/>
            <a:headEnd/>
            <a:tailEnd/>
          </a:ln>
        </p:spPr>
        <p:txBody>
          <a:bodyPr/>
          <a:lstStyle/>
          <a:p>
            <a:endParaRPr lang="en-US"/>
          </a:p>
        </p:txBody>
      </p:sp>
      <p:sp>
        <p:nvSpPr>
          <p:cNvPr id="13325" name="Line 14"/>
          <p:cNvSpPr>
            <a:spLocks noChangeShapeType="1"/>
          </p:cNvSpPr>
          <p:nvPr/>
        </p:nvSpPr>
        <p:spPr bwMode="auto">
          <a:xfrm flipH="1">
            <a:off x="533400" y="2743200"/>
            <a:ext cx="76200" cy="228600"/>
          </a:xfrm>
          <a:prstGeom prst="line">
            <a:avLst/>
          </a:prstGeom>
          <a:noFill/>
          <a:ln w="9525">
            <a:solidFill>
              <a:srgbClr val="FF3300"/>
            </a:solidFill>
            <a:round/>
            <a:headEnd/>
            <a:tailEnd/>
          </a:ln>
        </p:spPr>
        <p:txBody>
          <a:bodyPr/>
          <a:lstStyle/>
          <a:p>
            <a:endParaRPr lang="en-US"/>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609600" y="914400"/>
            <a:ext cx="5791200" cy="823913"/>
          </a:xfrm>
          <a:prstGeom prst="rect">
            <a:avLst/>
          </a:prstGeom>
          <a:noFill/>
          <a:ln w="9525">
            <a:noFill/>
            <a:miter lim="800000"/>
            <a:headEnd/>
            <a:tailEnd/>
          </a:ln>
        </p:spPr>
        <p:txBody>
          <a:bodyPr>
            <a:spAutoFit/>
          </a:bodyPr>
          <a:lstStyle/>
          <a:p>
            <a:pPr eaLnBrk="1" hangingPunct="1">
              <a:spcBef>
                <a:spcPct val="50000"/>
              </a:spcBef>
            </a:pPr>
            <a:r>
              <a:rPr lang="en-US" sz="4800"/>
              <a:t>    </a:t>
            </a:r>
            <a:r>
              <a:rPr lang="en-US" sz="2800" i="1" u="sng"/>
              <a:t>Kiểm tra bài cũ</a:t>
            </a:r>
            <a:r>
              <a:rPr lang="en-US" sz="2800"/>
              <a:t> :</a:t>
            </a:r>
          </a:p>
        </p:txBody>
      </p:sp>
      <p:sp>
        <p:nvSpPr>
          <p:cNvPr id="3077" name="Text Box 5"/>
          <p:cNvSpPr txBox="1">
            <a:spLocks noChangeArrowheads="1"/>
          </p:cNvSpPr>
          <p:nvPr/>
        </p:nvSpPr>
        <p:spPr bwMode="auto">
          <a:xfrm>
            <a:off x="914400" y="1600200"/>
            <a:ext cx="8229600" cy="823913"/>
          </a:xfrm>
          <a:prstGeom prst="rect">
            <a:avLst/>
          </a:prstGeom>
          <a:noFill/>
          <a:ln w="9525">
            <a:noFill/>
            <a:miter lim="800000"/>
            <a:headEnd/>
            <a:tailEnd/>
          </a:ln>
        </p:spPr>
        <p:txBody>
          <a:bodyPr>
            <a:spAutoFit/>
          </a:bodyPr>
          <a:lstStyle/>
          <a:p>
            <a:pPr algn="ctr" eaLnBrk="1" hangingPunct="1">
              <a:spcBef>
                <a:spcPct val="50000"/>
              </a:spcBef>
            </a:pPr>
            <a:r>
              <a:rPr lang="en-US" sz="4800"/>
              <a:t> </a:t>
            </a:r>
            <a:r>
              <a:rPr lang="en-US" sz="2800" i="1">
                <a:solidFill>
                  <a:srgbClr val="FF3399"/>
                </a:solidFill>
              </a:rPr>
              <a:t>Khúc hát ru những em bé lớn trên lưng mẹ</a:t>
            </a:r>
          </a:p>
        </p:txBody>
      </p:sp>
      <p:sp>
        <p:nvSpPr>
          <p:cNvPr id="3079" name="Text Box 7"/>
          <p:cNvSpPr txBox="1">
            <a:spLocks noChangeArrowheads="1"/>
          </p:cNvSpPr>
          <p:nvPr/>
        </p:nvSpPr>
        <p:spPr bwMode="auto">
          <a:xfrm>
            <a:off x="762000" y="2362200"/>
            <a:ext cx="8382000" cy="946150"/>
          </a:xfrm>
          <a:prstGeom prst="rect">
            <a:avLst/>
          </a:prstGeom>
          <a:noFill/>
          <a:ln w="9525">
            <a:noFill/>
            <a:miter lim="800000"/>
            <a:headEnd/>
            <a:tailEnd/>
          </a:ln>
        </p:spPr>
        <p:txBody>
          <a:bodyPr>
            <a:spAutoFit/>
          </a:bodyPr>
          <a:lstStyle/>
          <a:p>
            <a:pPr eaLnBrk="1" hangingPunct="1">
              <a:spcBef>
                <a:spcPct val="50000"/>
              </a:spcBef>
            </a:pPr>
            <a:r>
              <a:rPr lang="en-US" sz="2800">
                <a:solidFill>
                  <a:srgbClr val="000099"/>
                </a:solidFill>
              </a:rPr>
              <a:t>Câu 1</a:t>
            </a:r>
            <a:r>
              <a:rPr lang="en-US" sz="2800"/>
              <a:t> : Em hiểu thế nào là “ những em bé lớn trên lưng mẹ ” ?</a:t>
            </a:r>
          </a:p>
        </p:txBody>
      </p:sp>
      <p:sp>
        <p:nvSpPr>
          <p:cNvPr id="3080" name="Text Box 8"/>
          <p:cNvSpPr txBox="1">
            <a:spLocks noChangeArrowheads="1"/>
          </p:cNvSpPr>
          <p:nvPr/>
        </p:nvSpPr>
        <p:spPr bwMode="auto">
          <a:xfrm>
            <a:off x="762000" y="3429000"/>
            <a:ext cx="7924800" cy="519113"/>
          </a:xfrm>
          <a:prstGeom prst="rect">
            <a:avLst/>
          </a:prstGeom>
          <a:noFill/>
          <a:ln w="9525">
            <a:noFill/>
            <a:miter lim="800000"/>
            <a:headEnd/>
            <a:tailEnd/>
          </a:ln>
        </p:spPr>
        <p:txBody>
          <a:bodyPr>
            <a:spAutoFit/>
          </a:bodyPr>
          <a:lstStyle/>
          <a:p>
            <a:pPr eaLnBrk="1" hangingPunct="1">
              <a:spcBef>
                <a:spcPct val="50000"/>
              </a:spcBef>
            </a:pPr>
            <a:r>
              <a:rPr lang="en-US" sz="2800">
                <a:solidFill>
                  <a:srgbClr val="000099"/>
                </a:solidFill>
              </a:rPr>
              <a:t>Câu 2</a:t>
            </a:r>
            <a:r>
              <a:rPr lang="en-US" sz="2800"/>
              <a:t> : Nêu nội dung bài.</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edge">
                                      <p:cBhvr>
                                        <p:cTn id="7" dur="20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077"/>
                                        </p:tgtEl>
                                        <p:attrNameLst>
                                          <p:attrName>style.visibility</p:attrName>
                                        </p:attrNameLst>
                                      </p:cBhvr>
                                      <p:to>
                                        <p:strVal val="visible"/>
                                      </p:to>
                                    </p:set>
                                    <p:anim calcmode="discrete" valueType="clr">
                                      <p:cBhvr override="childStyle">
                                        <p:cTn id="12" dur="80"/>
                                        <p:tgtEl>
                                          <p:spTgt spid="307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77"/>
                                        </p:tgtEl>
                                        <p:attrNameLst>
                                          <p:attrName>fillcolor</p:attrName>
                                        </p:attrNameLst>
                                      </p:cBhvr>
                                      <p:tavLst>
                                        <p:tav tm="0">
                                          <p:val>
                                            <p:clrVal>
                                              <a:schemeClr val="accent2"/>
                                            </p:clrVal>
                                          </p:val>
                                        </p:tav>
                                        <p:tav tm="50000">
                                          <p:val>
                                            <p:clrVal>
                                              <a:schemeClr val="hlink"/>
                                            </p:clrVal>
                                          </p:val>
                                        </p:tav>
                                      </p:tavLst>
                                    </p:anim>
                                    <p:set>
                                      <p:cBhvr>
                                        <p:cTn id="14" dur="80"/>
                                        <p:tgtEl>
                                          <p:spTgt spid="307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3079">
                                            <p:txEl>
                                              <p:pRg st="0" end="0"/>
                                            </p:txEl>
                                          </p:spTgt>
                                        </p:tgtEl>
                                        <p:attrNameLst>
                                          <p:attrName>style.visibility</p:attrName>
                                        </p:attrNameLst>
                                      </p:cBhvr>
                                      <p:to>
                                        <p:strVal val="visible"/>
                                      </p:to>
                                    </p:set>
                                    <p:animEffect transition="in" filter="diamond(in)">
                                      <p:cBhvr>
                                        <p:cTn id="19" dur="2000"/>
                                        <p:tgtEl>
                                          <p:spTgt spid="307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wedge">
                                      <p:cBhvr>
                                        <p:cTn id="24"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1"/>
          <p:cNvPicPr>
            <a:picLocks noChangeAspect="1" noChangeArrowheads="1"/>
          </p:cNvPicPr>
          <p:nvPr/>
        </p:nvPicPr>
        <p:blipFill>
          <a:blip r:embed="rId2"/>
          <a:srcRect/>
          <a:stretch>
            <a:fillRect/>
          </a:stretch>
        </p:blipFill>
        <p:spPr bwMode="auto">
          <a:xfrm>
            <a:off x="0" y="0"/>
            <a:ext cx="5486400" cy="6858000"/>
          </a:xfrm>
          <a:prstGeom prst="rect">
            <a:avLst/>
          </a:prstGeom>
          <a:noFill/>
          <a:ln w="9525">
            <a:noFill/>
            <a:miter lim="800000"/>
            <a:headEnd/>
            <a:tailEnd/>
          </a:ln>
        </p:spPr>
      </p:pic>
      <p:pic>
        <p:nvPicPr>
          <p:cNvPr id="4099" name="Picture 5"/>
          <p:cNvPicPr>
            <a:picLocks noChangeAspect="1" noChangeArrowheads="1"/>
          </p:cNvPicPr>
          <p:nvPr/>
        </p:nvPicPr>
        <p:blipFill>
          <a:blip r:embed="rId3"/>
          <a:srcRect/>
          <a:stretch>
            <a:fillRect/>
          </a:stretch>
        </p:blipFill>
        <p:spPr bwMode="auto">
          <a:xfrm>
            <a:off x="5468938" y="2590800"/>
            <a:ext cx="3751262" cy="4343400"/>
          </a:xfrm>
          <a:prstGeom prst="rect">
            <a:avLst/>
          </a:prstGeom>
          <a:noFill/>
          <a:ln w="9525">
            <a:noFill/>
            <a:miter lim="800000"/>
            <a:headEnd/>
            <a:tailEnd/>
          </a:ln>
        </p:spPr>
      </p:pic>
      <p:pic>
        <p:nvPicPr>
          <p:cNvPr id="4100" name="Picture 6"/>
          <p:cNvPicPr>
            <a:picLocks noChangeAspect="1" noChangeArrowheads="1"/>
          </p:cNvPicPr>
          <p:nvPr/>
        </p:nvPicPr>
        <p:blipFill>
          <a:blip r:embed="rId4"/>
          <a:srcRect/>
          <a:stretch>
            <a:fillRect/>
          </a:stretch>
        </p:blipFill>
        <p:spPr bwMode="auto">
          <a:xfrm>
            <a:off x="5410200" y="0"/>
            <a:ext cx="3733800" cy="2592388"/>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7"/>
          <p:cNvSpPr txBox="1">
            <a:spLocks noChangeArrowheads="1"/>
          </p:cNvSpPr>
          <p:nvPr/>
        </p:nvSpPr>
        <p:spPr bwMode="auto">
          <a:xfrm>
            <a:off x="533400" y="2209800"/>
            <a:ext cx="6248400" cy="823913"/>
          </a:xfrm>
          <a:prstGeom prst="rect">
            <a:avLst/>
          </a:prstGeom>
          <a:noFill/>
          <a:ln w="9525">
            <a:noFill/>
            <a:miter lim="800000"/>
            <a:headEnd/>
            <a:tailEnd/>
          </a:ln>
        </p:spPr>
        <p:txBody>
          <a:bodyPr>
            <a:spAutoFit/>
          </a:bodyPr>
          <a:lstStyle/>
          <a:p>
            <a:pPr eaLnBrk="1" hangingPunct="1">
              <a:spcBef>
                <a:spcPct val="50000"/>
              </a:spcBef>
            </a:pPr>
            <a:r>
              <a:rPr lang="en-US" sz="4800"/>
              <a:t> </a:t>
            </a:r>
            <a:r>
              <a:rPr lang="en-US" sz="2800"/>
              <a:t>Bài chia làm 4 đoạn :</a:t>
            </a:r>
          </a:p>
        </p:txBody>
      </p:sp>
      <p:sp>
        <p:nvSpPr>
          <p:cNvPr id="4105" name="Text Box 9"/>
          <p:cNvSpPr txBox="1">
            <a:spLocks noChangeArrowheads="1"/>
          </p:cNvSpPr>
          <p:nvPr/>
        </p:nvSpPr>
        <p:spPr bwMode="auto">
          <a:xfrm>
            <a:off x="1219200" y="2971800"/>
            <a:ext cx="6934200" cy="823913"/>
          </a:xfrm>
          <a:prstGeom prst="rect">
            <a:avLst/>
          </a:prstGeom>
          <a:noFill/>
          <a:ln w="9525">
            <a:noFill/>
            <a:miter lim="800000"/>
            <a:headEnd/>
            <a:tailEnd/>
          </a:ln>
        </p:spPr>
        <p:txBody>
          <a:bodyPr>
            <a:spAutoFit/>
          </a:bodyPr>
          <a:lstStyle/>
          <a:p>
            <a:pPr eaLnBrk="1" hangingPunct="1">
              <a:spcBef>
                <a:spcPct val="50000"/>
              </a:spcBef>
            </a:pPr>
            <a:r>
              <a:rPr lang="en-US" sz="4800"/>
              <a:t> </a:t>
            </a:r>
            <a:r>
              <a:rPr lang="en-US" sz="2800"/>
              <a:t>1. UNICEF…an toàn.</a:t>
            </a:r>
          </a:p>
        </p:txBody>
      </p:sp>
      <p:sp>
        <p:nvSpPr>
          <p:cNvPr id="4106" name="Text Box 10"/>
          <p:cNvSpPr txBox="1">
            <a:spLocks noChangeArrowheads="1"/>
          </p:cNvSpPr>
          <p:nvPr/>
        </p:nvSpPr>
        <p:spPr bwMode="auto">
          <a:xfrm>
            <a:off x="1295400" y="3886200"/>
            <a:ext cx="7315200" cy="519113"/>
          </a:xfrm>
          <a:prstGeom prst="rect">
            <a:avLst/>
          </a:prstGeom>
          <a:noFill/>
          <a:ln w="9525">
            <a:noFill/>
            <a:miter lim="800000"/>
            <a:headEnd/>
            <a:tailEnd/>
          </a:ln>
        </p:spPr>
        <p:txBody>
          <a:bodyPr>
            <a:spAutoFit/>
          </a:bodyPr>
          <a:lstStyle/>
          <a:p>
            <a:pPr eaLnBrk="1" hangingPunct="1">
              <a:spcBef>
                <a:spcPct val="50000"/>
              </a:spcBef>
            </a:pPr>
            <a:r>
              <a:rPr lang="en-US" sz="2800"/>
              <a:t> 2. Được phát …Kiên Giang.</a:t>
            </a:r>
          </a:p>
        </p:txBody>
      </p:sp>
      <p:sp>
        <p:nvSpPr>
          <p:cNvPr id="4107" name="Text Box 11"/>
          <p:cNvSpPr txBox="1">
            <a:spLocks noChangeArrowheads="1"/>
          </p:cNvSpPr>
          <p:nvPr/>
        </p:nvSpPr>
        <p:spPr bwMode="auto">
          <a:xfrm>
            <a:off x="1295400" y="4572000"/>
            <a:ext cx="7315200" cy="519113"/>
          </a:xfrm>
          <a:prstGeom prst="rect">
            <a:avLst/>
          </a:prstGeom>
          <a:noFill/>
          <a:ln w="9525">
            <a:noFill/>
            <a:miter lim="800000"/>
            <a:headEnd/>
            <a:tailEnd/>
          </a:ln>
        </p:spPr>
        <p:txBody>
          <a:bodyPr>
            <a:spAutoFit/>
          </a:bodyPr>
          <a:lstStyle/>
          <a:p>
            <a:pPr eaLnBrk="1" hangingPunct="1">
              <a:spcBef>
                <a:spcPct val="50000"/>
              </a:spcBef>
            </a:pPr>
            <a:r>
              <a:rPr lang="en-US" sz="2800"/>
              <a:t>3. Chỉ cần điểm qua…giải ba.</a:t>
            </a:r>
          </a:p>
        </p:txBody>
      </p:sp>
      <p:sp>
        <p:nvSpPr>
          <p:cNvPr id="4108" name="Text Box 12"/>
          <p:cNvSpPr txBox="1">
            <a:spLocks noChangeArrowheads="1"/>
          </p:cNvSpPr>
          <p:nvPr/>
        </p:nvSpPr>
        <p:spPr bwMode="auto">
          <a:xfrm>
            <a:off x="1295400" y="5410200"/>
            <a:ext cx="7467600" cy="519113"/>
          </a:xfrm>
          <a:prstGeom prst="rect">
            <a:avLst/>
          </a:prstGeom>
          <a:noFill/>
          <a:ln w="9525">
            <a:noFill/>
            <a:miter lim="800000"/>
            <a:headEnd/>
            <a:tailEnd/>
          </a:ln>
        </p:spPr>
        <p:txBody>
          <a:bodyPr>
            <a:spAutoFit/>
          </a:bodyPr>
          <a:lstStyle/>
          <a:p>
            <a:pPr eaLnBrk="1" hangingPunct="1">
              <a:spcBef>
                <a:spcPct val="50000"/>
              </a:spcBef>
            </a:pPr>
            <a:r>
              <a:rPr lang="en-US" sz="2800"/>
              <a:t>4. 60 bức tranh…bất ngờ.</a:t>
            </a:r>
          </a:p>
        </p:txBody>
      </p:sp>
      <p:sp>
        <p:nvSpPr>
          <p:cNvPr id="4109" name="Rectangle 13"/>
          <p:cNvSpPr>
            <a:spLocks noChangeArrowheads="1"/>
          </p:cNvSpPr>
          <p:nvPr/>
        </p:nvSpPr>
        <p:spPr bwMode="auto">
          <a:xfrm>
            <a:off x="1422400" y="604838"/>
            <a:ext cx="6634163" cy="1384300"/>
          </a:xfrm>
          <a:prstGeom prst="rect">
            <a:avLst/>
          </a:prstGeom>
          <a:noFill/>
          <a:ln w="9525">
            <a:noFill/>
            <a:miter lim="800000"/>
            <a:headEnd/>
            <a:tailEnd/>
          </a:ln>
        </p:spPr>
        <p:txBody>
          <a:bodyPr wrap="none">
            <a:spAutoFit/>
          </a:bodyPr>
          <a:lstStyle/>
          <a:p>
            <a:pPr algn="ctr" eaLnBrk="1" hangingPunct="1"/>
            <a:r>
              <a:rPr lang="en-US" sz="2800" u="sng">
                <a:solidFill>
                  <a:srgbClr val="0000FF"/>
                </a:solidFill>
              </a:rPr>
              <a:t>Tập đọc:</a:t>
            </a:r>
            <a:br>
              <a:rPr lang="en-US" sz="2800" u="sng">
                <a:solidFill>
                  <a:srgbClr val="0000FF"/>
                </a:solidFill>
              </a:rPr>
            </a:br>
            <a:r>
              <a:rPr lang="en-US" sz="3200" b="1">
                <a:solidFill>
                  <a:srgbClr val="0000FF"/>
                </a:solidFill>
              </a:rPr>
              <a:t>Vẽ về cuộc sống an toàn (</a:t>
            </a:r>
            <a:r>
              <a:rPr lang="en-US" sz="3200">
                <a:solidFill>
                  <a:srgbClr val="0000FF"/>
                </a:solidFill>
              </a:rPr>
              <a:t>S/54) </a:t>
            </a:r>
            <a:br>
              <a:rPr lang="en-US" sz="3200">
                <a:solidFill>
                  <a:srgbClr val="0000FF"/>
                </a:solidFill>
              </a:rPr>
            </a:br>
            <a:r>
              <a:rPr lang="en-US">
                <a:solidFill>
                  <a:schemeClr val="tx2"/>
                </a:solidFill>
              </a:rPr>
              <a:t>                                                    </a:t>
            </a:r>
            <a:r>
              <a:rPr lang="en-US" sz="2400" i="1">
                <a:solidFill>
                  <a:srgbClr val="FF3300"/>
                </a:solidFill>
              </a:rPr>
              <a:t>Theo báo</a:t>
            </a:r>
            <a:r>
              <a:rPr lang="en-US" sz="2400">
                <a:solidFill>
                  <a:srgbClr val="FF3300"/>
                </a:solidFill>
              </a:rPr>
              <a:t> Đại đoàn kết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1000" fill="hold"/>
                                        <p:tgtEl>
                                          <p:spTgt spid="4109"/>
                                        </p:tgtEl>
                                        <p:attrNameLst>
                                          <p:attrName>ppt_x</p:attrName>
                                        </p:attrNameLst>
                                      </p:cBhvr>
                                      <p:tavLst>
                                        <p:tav tm="0">
                                          <p:val>
                                            <p:strVal val="#ppt_x-.2"/>
                                          </p:val>
                                        </p:tav>
                                        <p:tav tm="100000">
                                          <p:val>
                                            <p:strVal val="#ppt_x"/>
                                          </p:val>
                                        </p:tav>
                                      </p:tavLst>
                                    </p:anim>
                                    <p:anim calcmode="lin" valueType="num">
                                      <p:cBhvr>
                                        <p:cTn id="8" dur="1000" fill="hold"/>
                                        <p:tgtEl>
                                          <p:spTgt spid="4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103"/>
                                        </p:tgtEl>
                                        <p:attrNameLst>
                                          <p:attrName>style.visibility</p:attrName>
                                        </p:attrNameLst>
                                      </p:cBhvr>
                                      <p:to>
                                        <p:strVal val="visible"/>
                                      </p:to>
                                    </p:set>
                                    <p:anim calcmode="lin" valueType="num">
                                      <p:cBhvr>
                                        <p:cTn id="14" dur="1000" fill="hold"/>
                                        <p:tgtEl>
                                          <p:spTgt spid="4103"/>
                                        </p:tgtEl>
                                        <p:attrNameLst>
                                          <p:attrName>ppt_x</p:attrName>
                                        </p:attrNameLst>
                                      </p:cBhvr>
                                      <p:tavLst>
                                        <p:tav tm="0">
                                          <p:val>
                                            <p:strVal val="#ppt_x-.2"/>
                                          </p:val>
                                        </p:tav>
                                        <p:tav tm="100000">
                                          <p:val>
                                            <p:strVal val="#ppt_x"/>
                                          </p:val>
                                        </p:tav>
                                      </p:tavLst>
                                    </p:anim>
                                    <p:anim calcmode="lin" valueType="num">
                                      <p:cBhvr>
                                        <p:cTn id="15"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105"/>
                                        </p:tgtEl>
                                        <p:attrNameLst>
                                          <p:attrName>style.visibility</p:attrName>
                                        </p:attrNameLst>
                                      </p:cBhvr>
                                      <p:to>
                                        <p:strVal val="visible"/>
                                      </p:to>
                                    </p:set>
                                    <p:anim calcmode="lin" valueType="num">
                                      <p:cBhvr additive="base">
                                        <p:cTn id="21" dur="500" fill="hold"/>
                                        <p:tgtEl>
                                          <p:spTgt spid="4105"/>
                                        </p:tgtEl>
                                        <p:attrNameLst>
                                          <p:attrName>ppt_x</p:attrName>
                                        </p:attrNameLst>
                                      </p:cBhvr>
                                      <p:tavLst>
                                        <p:tav tm="0">
                                          <p:val>
                                            <p:strVal val="#ppt_x"/>
                                          </p:val>
                                        </p:tav>
                                        <p:tav tm="100000">
                                          <p:val>
                                            <p:strVal val="#ppt_x"/>
                                          </p:val>
                                        </p:tav>
                                      </p:tavLst>
                                    </p:anim>
                                    <p:anim calcmode="lin" valueType="num">
                                      <p:cBhvr additive="base">
                                        <p:cTn id="22"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06"/>
                                        </p:tgtEl>
                                        <p:attrNameLst>
                                          <p:attrName>style.visibility</p:attrName>
                                        </p:attrNameLst>
                                      </p:cBhvr>
                                      <p:to>
                                        <p:strVal val="visible"/>
                                      </p:to>
                                    </p:set>
                                    <p:anim calcmode="lin" valueType="num">
                                      <p:cBhvr additive="base">
                                        <p:cTn id="27" dur="500" fill="hold"/>
                                        <p:tgtEl>
                                          <p:spTgt spid="4106"/>
                                        </p:tgtEl>
                                        <p:attrNameLst>
                                          <p:attrName>ppt_x</p:attrName>
                                        </p:attrNameLst>
                                      </p:cBhvr>
                                      <p:tavLst>
                                        <p:tav tm="0">
                                          <p:val>
                                            <p:strVal val="#ppt_x"/>
                                          </p:val>
                                        </p:tav>
                                        <p:tav tm="100000">
                                          <p:val>
                                            <p:strVal val="#ppt_x"/>
                                          </p:val>
                                        </p:tav>
                                      </p:tavLst>
                                    </p:anim>
                                    <p:anim calcmode="lin" valueType="num">
                                      <p:cBhvr additive="base">
                                        <p:cTn id="2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07"/>
                                        </p:tgtEl>
                                        <p:attrNameLst>
                                          <p:attrName>style.visibility</p:attrName>
                                        </p:attrNameLst>
                                      </p:cBhvr>
                                      <p:to>
                                        <p:strVal val="visible"/>
                                      </p:to>
                                    </p:set>
                                    <p:anim calcmode="lin" valueType="num">
                                      <p:cBhvr additive="base">
                                        <p:cTn id="33" dur="500" fill="hold"/>
                                        <p:tgtEl>
                                          <p:spTgt spid="4107"/>
                                        </p:tgtEl>
                                        <p:attrNameLst>
                                          <p:attrName>ppt_x</p:attrName>
                                        </p:attrNameLst>
                                      </p:cBhvr>
                                      <p:tavLst>
                                        <p:tav tm="0">
                                          <p:val>
                                            <p:strVal val="#ppt_x"/>
                                          </p:val>
                                        </p:tav>
                                        <p:tav tm="100000">
                                          <p:val>
                                            <p:strVal val="#ppt_x"/>
                                          </p:val>
                                        </p:tav>
                                      </p:tavLst>
                                    </p:anim>
                                    <p:anim calcmode="lin" valueType="num">
                                      <p:cBhvr additive="base">
                                        <p:cTn id="34"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108"/>
                                        </p:tgtEl>
                                        <p:attrNameLst>
                                          <p:attrName>style.visibility</p:attrName>
                                        </p:attrNameLst>
                                      </p:cBhvr>
                                      <p:to>
                                        <p:strVal val="visible"/>
                                      </p:to>
                                    </p:set>
                                    <p:anim calcmode="lin" valueType="num">
                                      <p:cBhvr additive="base">
                                        <p:cTn id="39" dur="500" fill="hold"/>
                                        <p:tgtEl>
                                          <p:spTgt spid="4108"/>
                                        </p:tgtEl>
                                        <p:attrNameLst>
                                          <p:attrName>ppt_x</p:attrName>
                                        </p:attrNameLst>
                                      </p:cBhvr>
                                      <p:tavLst>
                                        <p:tav tm="0">
                                          <p:val>
                                            <p:strVal val="#ppt_x"/>
                                          </p:val>
                                        </p:tav>
                                        <p:tav tm="100000">
                                          <p:val>
                                            <p:strVal val="#ppt_x"/>
                                          </p:val>
                                        </p:tav>
                                      </p:tavLst>
                                    </p:anim>
                                    <p:anim calcmode="lin" valueType="num">
                                      <p:cBhvr additive="base">
                                        <p:cTn id="40"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5" grpId="0"/>
      <p:bldP spid="4106" grpId="0"/>
      <p:bldP spid="4107" grpId="0"/>
      <p:bldP spid="4108" grpId="0"/>
      <p:bldP spid="4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p:cNvSpPr txBox="1">
            <a:spLocks noChangeArrowheads="1"/>
          </p:cNvSpPr>
          <p:nvPr/>
        </p:nvSpPr>
        <p:spPr bwMode="auto">
          <a:xfrm>
            <a:off x="381000" y="1905000"/>
            <a:ext cx="3505200" cy="461963"/>
          </a:xfrm>
          <a:prstGeom prst="rect">
            <a:avLst/>
          </a:prstGeom>
          <a:noFill/>
          <a:ln w="9525">
            <a:noFill/>
            <a:miter lim="800000"/>
            <a:headEnd/>
            <a:tailEnd/>
          </a:ln>
        </p:spPr>
        <p:txBody>
          <a:bodyPr>
            <a:spAutoFit/>
          </a:bodyPr>
          <a:lstStyle/>
          <a:p>
            <a:pPr eaLnBrk="1" hangingPunct="1">
              <a:spcBef>
                <a:spcPct val="50000"/>
              </a:spcBef>
            </a:pPr>
            <a:r>
              <a:rPr lang="en-US" sz="2400" u="sng"/>
              <a:t>Luyện đọc</a:t>
            </a:r>
            <a:r>
              <a:rPr lang="en-US" sz="2400"/>
              <a:t> :</a:t>
            </a:r>
          </a:p>
        </p:txBody>
      </p:sp>
      <p:sp>
        <p:nvSpPr>
          <p:cNvPr id="6147" name="Text Box 12"/>
          <p:cNvSpPr txBox="1">
            <a:spLocks noChangeArrowheads="1"/>
          </p:cNvSpPr>
          <p:nvPr/>
        </p:nvSpPr>
        <p:spPr bwMode="auto">
          <a:xfrm>
            <a:off x="4876800" y="1905000"/>
            <a:ext cx="3962400" cy="461963"/>
          </a:xfrm>
          <a:prstGeom prst="rect">
            <a:avLst/>
          </a:prstGeom>
          <a:noFill/>
          <a:ln w="9525">
            <a:noFill/>
            <a:miter lim="800000"/>
            <a:headEnd/>
            <a:tailEnd/>
          </a:ln>
        </p:spPr>
        <p:txBody>
          <a:bodyPr>
            <a:spAutoFit/>
          </a:bodyPr>
          <a:lstStyle/>
          <a:p>
            <a:pPr eaLnBrk="1" hangingPunct="1">
              <a:spcBef>
                <a:spcPct val="50000"/>
              </a:spcBef>
            </a:pPr>
            <a:r>
              <a:rPr lang="en-US" sz="2400" u="sng"/>
              <a:t>Tìm hiểu bài</a:t>
            </a:r>
            <a:r>
              <a:rPr lang="en-US" sz="2400"/>
              <a:t> :</a:t>
            </a:r>
          </a:p>
        </p:txBody>
      </p:sp>
      <p:sp>
        <p:nvSpPr>
          <p:cNvPr id="6161" name="Text Box 17"/>
          <p:cNvSpPr txBox="1">
            <a:spLocks noChangeArrowheads="1"/>
          </p:cNvSpPr>
          <p:nvPr/>
        </p:nvSpPr>
        <p:spPr bwMode="auto">
          <a:xfrm>
            <a:off x="304800" y="3810000"/>
            <a:ext cx="8610600" cy="1200150"/>
          </a:xfrm>
          <a:prstGeom prst="rect">
            <a:avLst/>
          </a:prstGeom>
          <a:solidFill>
            <a:srgbClr val="FFFF66"/>
          </a:solidFill>
          <a:ln w="9525">
            <a:noFill/>
            <a:miter lim="800000"/>
            <a:headEnd/>
            <a:tailEnd/>
          </a:ln>
        </p:spPr>
        <p:txBody>
          <a:bodyPr>
            <a:spAutoFit/>
          </a:bodyPr>
          <a:lstStyle/>
          <a:p>
            <a:pPr eaLnBrk="1" hangingPunct="1">
              <a:spcBef>
                <a:spcPct val="50000"/>
              </a:spcBef>
            </a:pPr>
            <a:r>
              <a:rPr lang="en-US" sz="2400"/>
              <a:t>*UNICEF Việt nam và báo thiếu niên tiền phong </a:t>
            </a:r>
            <a:r>
              <a:rPr lang="en-US" sz="2400">
                <a:solidFill>
                  <a:srgbClr val="000099"/>
                </a:solidFill>
              </a:rPr>
              <a:t>/ </a:t>
            </a:r>
            <a:r>
              <a:rPr lang="en-US" sz="2400"/>
              <a:t>vừa tổng kết cuộc thi vẽ tranh của thiếu nhi với chủ đề </a:t>
            </a:r>
            <a:r>
              <a:rPr lang="en-US" sz="2400">
                <a:solidFill>
                  <a:srgbClr val="000099"/>
                </a:solidFill>
              </a:rPr>
              <a:t>/</a:t>
            </a:r>
            <a:r>
              <a:rPr lang="en-US" sz="2400"/>
              <a:t> “ Em muốn sống an toàn ”.</a:t>
            </a:r>
          </a:p>
        </p:txBody>
      </p:sp>
      <p:sp>
        <p:nvSpPr>
          <p:cNvPr id="6164" name="Text Box 20"/>
          <p:cNvSpPr txBox="1">
            <a:spLocks noChangeArrowheads="1"/>
          </p:cNvSpPr>
          <p:nvPr/>
        </p:nvSpPr>
        <p:spPr bwMode="auto">
          <a:xfrm>
            <a:off x="0" y="3962400"/>
            <a:ext cx="4800600" cy="584200"/>
          </a:xfrm>
          <a:prstGeom prst="rect">
            <a:avLst/>
          </a:prstGeom>
          <a:noFill/>
          <a:ln w="9525">
            <a:noFill/>
            <a:miter lim="800000"/>
            <a:headEnd/>
            <a:tailEnd/>
          </a:ln>
        </p:spPr>
        <p:txBody>
          <a:bodyPr>
            <a:spAutoFit/>
          </a:bodyPr>
          <a:lstStyle/>
          <a:p>
            <a:pPr eaLnBrk="1" hangingPunct="1">
              <a:spcBef>
                <a:spcPct val="50000"/>
              </a:spcBef>
            </a:pPr>
            <a:r>
              <a:rPr lang="en-US" sz="3200"/>
              <a:t>   </a:t>
            </a:r>
            <a:r>
              <a:rPr lang="en-US" sz="2400"/>
              <a:t>*UNICEF Việt Nam…an toàn .</a:t>
            </a:r>
          </a:p>
        </p:txBody>
      </p:sp>
      <p:sp>
        <p:nvSpPr>
          <p:cNvPr id="6165" name="Text Box 21"/>
          <p:cNvSpPr txBox="1">
            <a:spLocks noChangeArrowheads="1"/>
          </p:cNvSpPr>
          <p:nvPr/>
        </p:nvSpPr>
        <p:spPr bwMode="auto">
          <a:xfrm>
            <a:off x="0" y="4191000"/>
            <a:ext cx="7848600" cy="1508125"/>
          </a:xfrm>
          <a:prstGeom prst="rect">
            <a:avLst/>
          </a:prstGeom>
          <a:solidFill>
            <a:srgbClr val="FFFF66"/>
          </a:solidFill>
          <a:ln w="9525">
            <a:noFill/>
            <a:miter lim="800000"/>
            <a:headEnd/>
            <a:tailEnd/>
          </a:ln>
        </p:spPr>
        <p:txBody>
          <a:bodyPr>
            <a:spAutoFit/>
          </a:bodyPr>
          <a:lstStyle/>
          <a:p>
            <a:pPr eaLnBrk="1" hangingPunct="1">
              <a:spcBef>
                <a:spcPct val="50000"/>
              </a:spcBef>
            </a:pPr>
            <a:r>
              <a:rPr lang="en-US" sz="4400"/>
              <a:t> </a:t>
            </a:r>
            <a:r>
              <a:rPr lang="en-US" sz="2400"/>
              <a:t>*Các họa sĩ nhỏ tuổi chẳng những có nhận thức đúng về phòng tránh tai nạn</a:t>
            </a:r>
            <a:r>
              <a:rPr lang="en-US" sz="2400">
                <a:solidFill>
                  <a:srgbClr val="000099"/>
                </a:solidFill>
              </a:rPr>
              <a:t> / </a:t>
            </a:r>
            <a:r>
              <a:rPr lang="en-US" sz="2400"/>
              <a:t>mà còn biết thể hiện bằng ngôn ngữ hội họa </a:t>
            </a:r>
            <a:r>
              <a:rPr lang="en-US" sz="2400">
                <a:solidFill>
                  <a:srgbClr val="000099"/>
                </a:solidFill>
              </a:rPr>
              <a:t>/ </a:t>
            </a:r>
            <a:r>
              <a:rPr lang="en-US" sz="2400" u="sng"/>
              <a:t>sáng tạo</a:t>
            </a:r>
            <a:r>
              <a:rPr lang="en-US" sz="2400"/>
              <a:t> đến </a:t>
            </a:r>
            <a:r>
              <a:rPr lang="en-US" sz="2400" u="sng"/>
              <a:t>bất ngờ</a:t>
            </a:r>
            <a:r>
              <a:rPr lang="en-US" sz="2400"/>
              <a:t>.</a:t>
            </a:r>
          </a:p>
        </p:txBody>
      </p:sp>
      <p:sp>
        <p:nvSpPr>
          <p:cNvPr id="6166" name="Text Box 22"/>
          <p:cNvSpPr txBox="1">
            <a:spLocks noChangeArrowheads="1"/>
          </p:cNvSpPr>
          <p:nvPr/>
        </p:nvSpPr>
        <p:spPr bwMode="auto">
          <a:xfrm>
            <a:off x="228600" y="5257800"/>
            <a:ext cx="4343400" cy="1138238"/>
          </a:xfrm>
          <a:prstGeom prst="rect">
            <a:avLst/>
          </a:prstGeom>
          <a:noFill/>
          <a:ln w="9525">
            <a:noFill/>
            <a:miter lim="800000"/>
            <a:headEnd/>
            <a:tailEnd/>
          </a:ln>
        </p:spPr>
        <p:txBody>
          <a:bodyPr>
            <a:spAutoFit/>
          </a:bodyPr>
          <a:lstStyle/>
          <a:p>
            <a:pPr eaLnBrk="1" hangingPunct="1">
              <a:spcBef>
                <a:spcPct val="50000"/>
              </a:spcBef>
            </a:pPr>
            <a:r>
              <a:rPr lang="en-US" sz="4400"/>
              <a:t>  </a:t>
            </a:r>
            <a:r>
              <a:rPr lang="en-US" sz="2400"/>
              <a:t>*Các họa sĩ…sáng tạo đến bất ngờ.</a:t>
            </a:r>
          </a:p>
        </p:txBody>
      </p:sp>
      <p:sp>
        <p:nvSpPr>
          <p:cNvPr id="6167" name="Line 23"/>
          <p:cNvSpPr>
            <a:spLocks noChangeShapeType="1"/>
          </p:cNvSpPr>
          <p:nvPr/>
        </p:nvSpPr>
        <p:spPr bwMode="auto">
          <a:xfrm>
            <a:off x="4724400" y="2362200"/>
            <a:ext cx="0" cy="4495800"/>
          </a:xfrm>
          <a:prstGeom prst="line">
            <a:avLst/>
          </a:prstGeom>
          <a:noFill/>
          <a:ln w="28575">
            <a:solidFill>
              <a:schemeClr val="tx1"/>
            </a:solidFill>
            <a:round/>
            <a:headEnd/>
            <a:tailEnd/>
          </a:ln>
        </p:spPr>
        <p:txBody>
          <a:bodyPr/>
          <a:lstStyle/>
          <a:p>
            <a:endParaRPr lang="en-US"/>
          </a:p>
        </p:txBody>
      </p:sp>
      <p:sp>
        <p:nvSpPr>
          <p:cNvPr id="6168" name="Text Box 24"/>
          <p:cNvSpPr txBox="1">
            <a:spLocks noChangeArrowheads="1"/>
          </p:cNvSpPr>
          <p:nvPr/>
        </p:nvSpPr>
        <p:spPr bwMode="auto">
          <a:xfrm>
            <a:off x="228600" y="2590800"/>
            <a:ext cx="2438400" cy="584200"/>
          </a:xfrm>
          <a:prstGeom prst="rect">
            <a:avLst/>
          </a:prstGeom>
          <a:noFill/>
          <a:ln w="9525">
            <a:noFill/>
            <a:miter lim="800000"/>
            <a:headEnd/>
            <a:tailEnd/>
          </a:ln>
        </p:spPr>
        <p:txBody>
          <a:bodyPr>
            <a:spAutoFit/>
          </a:bodyPr>
          <a:lstStyle/>
          <a:p>
            <a:pPr eaLnBrk="1" hangingPunct="1">
              <a:spcBef>
                <a:spcPct val="50000"/>
              </a:spcBef>
            </a:pPr>
            <a:r>
              <a:rPr lang="en-US" sz="3200"/>
              <a:t> </a:t>
            </a:r>
            <a:r>
              <a:rPr lang="en-US" sz="2400"/>
              <a:t>UNICEP</a:t>
            </a:r>
          </a:p>
        </p:txBody>
      </p:sp>
      <p:sp>
        <p:nvSpPr>
          <p:cNvPr id="6154" name="Rectangle 26"/>
          <p:cNvSpPr>
            <a:spLocks noChangeArrowheads="1"/>
          </p:cNvSpPr>
          <p:nvPr/>
        </p:nvSpPr>
        <p:spPr bwMode="auto">
          <a:xfrm>
            <a:off x="1389063" y="609600"/>
            <a:ext cx="5778500" cy="1200150"/>
          </a:xfrm>
          <a:prstGeom prst="rect">
            <a:avLst/>
          </a:prstGeom>
          <a:noFill/>
          <a:ln w="9525">
            <a:noFill/>
            <a:miter lim="800000"/>
            <a:headEnd/>
            <a:tailEnd/>
          </a:ln>
        </p:spPr>
        <p:txBody>
          <a:bodyPr wrap="none">
            <a:spAutoFit/>
          </a:bodyPr>
          <a:lstStyle/>
          <a:p>
            <a:pPr algn="ctr" eaLnBrk="1" hangingPunct="1"/>
            <a:r>
              <a:rPr lang="en-US" sz="2400" u="sng">
                <a:solidFill>
                  <a:srgbClr val="0000FF"/>
                </a:solidFill>
              </a:rPr>
              <a:t>Tập đọc:</a:t>
            </a:r>
            <a:br>
              <a:rPr lang="en-US" sz="2400" u="sng">
                <a:solidFill>
                  <a:srgbClr val="0000FF"/>
                </a:solidFill>
              </a:rPr>
            </a:br>
            <a:r>
              <a:rPr lang="en-US" sz="2800" b="1">
                <a:solidFill>
                  <a:srgbClr val="0000FF"/>
                </a:solidFill>
              </a:rPr>
              <a:t>Vẽ về cuộc sống an toàn (</a:t>
            </a:r>
            <a:r>
              <a:rPr lang="en-US" sz="2800">
                <a:solidFill>
                  <a:srgbClr val="0000FF"/>
                </a:solidFill>
              </a:rPr>
              <a:t>S/54) </a:t>
            </a:r>
            <a:br>
              <a:rPr lang="en-US" sz="2800">
                <a:solidFill>
                  <a:srgbClr val="0000FF"/>
                </a:solidFill>
              </a:rPr>
            </a:br>
            <a:r>
              <a:rPr lang="en-US" sz="1600">
                <a:solidFill>
                  <a:schemeClr val="tx2"/>
                </a:solidFill>
              </a:rPr>
              <a:t>                                                    </a:t>
            </a:r>
            <a:r>
              <a:rPr lang="en-US" sz="2000" i="1">
                <a:solidFill>
                  <a:srgbClr val="FF3300"/>
                </a:solidFill>
              </a:rPr>
              <a:t>Theo báo</a:t>
            </a:r>
            <a:r>
              <a:rPr lang="en-US" sz="2000">
                <a:solidFill>
                  <a:srgbClr val="FF3300"/>
                </a:solidFill>
              </a:rPr>
              <a:t> Đại đoàn kết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68"/>
                                        </p:tgtEl>
                                        <p:attrNameLst>
                                          <p:attrName>style.visibility</p:attrName>
                                        </p:attrNameLst>
                                      </p:cBhvr>
                                      <p:to>
                                        <p:strVal val="visible"/>
                                      </p:to>
                                    </p:set>
                                    <p:anim calcmode="lin" valueType="num">
                                      <p:cBhvr>
                                        <p:cTn id="7" dur="1000" fill="hold"/>
                                        <p:tgtEl>
                                          <p:spTgt spid="6168"/>
                                        </p:tgtEl>
                                        <p:attrNameLst>
                                          <p:attrName>ppt_x</p:attrName>
                                        </p:attrNameLst>
                                      </p:cBhvr>
                                      <p:tavLst>
                                        <p:tav tm="0">
                                          <p:val>
                                            <p:strVal val="#ppt_x-.2"/>
                                          </p:val>
                                        </p:tav>
                                        <p:tav tm="100000">
                                          <p:val>
                                            <p:strVal val="#ppt_x"/>
                                          </p:val>
                                        </p:tav>
                                      </p:tavLst>
                                    </p:anim>
                                    <p:anim calcmode="lin" valueType="num">
                                      <p:cBhvr>
                                        <p:cTn id="8" dur="1000" fill="hold"/>
                                        <p:tgtEl>
                                          <p:spTgt spid="61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161"/>
                                        </p:tgtEl>
                                        <p:attrNameLst>
                                          <p:attrName>style.visibility</p:attrName>
                                        </p:attrNameLst>
                                      </p:cBhvr>
                                      <p:to>
                                        <p:strVal val="visible"/>
                                      </p:to>
                                    </p:set>
                                    <p:anim calcmode="lin" valueType="num">
                                      <p:cBhvr additive="base">
                                        <p:cTn id="14" dur="500" fill="hold"/>
                                        <p:tgtEl>
                                          <p:spTgt spid="6161"/>
                                        </p:tgtEl>
                                        <p:attrNameLst>
                                          <p:attrName>ppt_x</p:attrName>
                                        </p:attrNameLst>
                                      </p:cBhvr>
                                      <p:tavLst>
                                        <p:tav tm="0">
                                          <p:val>
                                            <p:strVal val="#ppt_x"/>
                                          </p:val>
                                        </p:tav>
                                        <p:tav tm="100000">
                                          <p:val>
                                            <p:strVal val="#ppt_x"/>
                                          </p:val>
                                        </p:tav>
                                      </p:tavLst>
                                    </p:anim>
                                    <p:anim calcmode="lin" valueType="num">
                                      <p:cBhvr additive="base">
                                        <p:cTn id="15" dur="500" fill="hold"/>
                                        <p:tgtEl>
                                          <p:spTgt spid="616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6164"/>
                                        </p:tgtEl>
                                        <p:attrNameLst>
                                          <p:attrName>style.visibility</p:attrName>
                                        </p:attrNameLst>
                                      </p:cBhvr>
                                      <p:to>
                                        <p:strVal val="visible"/>
                                      </p:to>
                                    </p:set>
                                    <p:anim calcmode="lin" valueType="num">
                                      <p:cBhvr>
                                        <p:cTn id="20" dur="1000" fill="hold"/>
                                        <p:tgtEl>
                                          <p:spTgt spid="6164"/>
                                        </p:tgtEl>
                                        <p:attrNameLst>
                                          <p:attrName>ppt_x</p:attrName>
                                        </p:attrNameLst>
                                      </p:cBhvr>
                                      <p:tavLst>
                                        <p:tav tm="0">
                                          <p:val>
                                            <p:strVal val="#ppt_x-.2"/>
                                          </p:val>
                                        </p:tav>
                                        <p:tav tm="100000">
                                          <p:val>
                                            <p:strVal val="#ppt_x"/>
                                          </p:val>
                                        </p:tav>
                                      </p:tavLst>
                                    </p:anim>
                                    <p:anim calcmode="lin" valueType="num">
                                      <p:cBhvr>
                                        <p:cTn id="21" dur="1000" fill="hold"/>
                                        <p:tgtEl>
                                          <p:spTgt spid="616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164"/>
                                        </p:tgtEl>
                                      </p:cBhvr>
                                    </p:animEffect>
                                  </p:childTnLst>
                                </p:cTn>
                              </p:par>
                              <p:par>
                                <p:cTn id="23" presetID="4" presetClass="exit" presetSubtype="16" fill="hold" grpId="1" nodeType="withEffect">
                                  <p:stCondLst>
                                    <p:cond delay="0"/>
                                  </p:stCondLst>
                                  <p:childTnLst>
                                    <p:animEffect transition="out" filter="box(in)">
                                      <p:cBhvr>
                                        <p:cTn id="24" dur="500"/>
                                        <p:tgtEl>
                                          <p:spTgt spid="6161"/>
                                        </p:tgtEl>
                                      </p:cBhvr>
                                    </p:animEffect>
                                    <p:set>
                                      <p:cBhvr>
                                        <p:cTn id="25" dur="1" fill="hold">
                                          <p:stCondLst>
                                            <p:cond delay="499"/>
                                          </p:stCondLst>
                                        </p:cTn>
                                        <p:tgtEl>
                                          <p:spTgt spid="6161"/>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6165"/>
                                        </p:tgtEl>
                                        <p:attrNameLst>
                                          <p:attrName>style.visibility</p:attrName>
                                        </p:attrNameLst>
                                      </p:cBhvr>
                                      <p:to>
                                        <p:strVal val="visible"/>
                                      </p:to>
                                    </p:set>
                                    <p:anim calcmode="lin" valueType="num">
                                      <p:cBhvr>
                                        <p:cTn id="30" dur="1000" fill="hold"/>
                                        <p:tgtEl>
                                          <p:spTgt spid="6165"/>
                                        </p:tgtEl>
                                        <p:attrNameLst>
                                          <p:attrName>ppt_x</p:attrName>
                                        </p:attrNameLst>
                                      </p:cBhvr>
                                      <p:tavLst>
                                        <p:tav tm="0">
                                          <p:val>
                                            <p:strVal val="#ppt_x-.2"/>
                                          </p:val>
                                        </p:tav>
                                        <p:tav tm="100000">
                                          <p:val>
                                            <p:strVal val="#ppt_x"/>
                                          </p:val>
                                        </p:tav>
                                      </p:tavLst>
                                    </p:anim>
                                    <p:anim calcmode="lin" valueType="num">
                                      <p:cBhvr>
                                        <p:cTn id="31" dur="1000" fill="hold"/>
                                        <p:tgtEl>
                                          <p:spTgt spid="616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1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2" nodeType="clickEffect">
                                  <p:stCondLst>
                                    <p:cond delay="0"/>
                                  </p:stCondLst>
                                  <p:childTnLst>
                                    <p:animEffect transition="out" filter="blinds(horizontal)">
                                      <p:cBhvr>
                                        <p:cTn id="36" dur="500"/>
                                        <p:tgtEl>
                                          <p:spTgt spid="6165"/>
                                        </p:tgtEl>
                                      </p:cBhvr>
                                    </p:animEffect>
                                    <p:set>
                                      <p:cBhvr>
                                        <p:cTn id="37" dur="1" fill="hold">
                                          <p:stCondLst>
                                            <p:cond delay="499"/>
                                          </p:stCondLst>
                                        </p:cTn>
                                        <p:tgtEl>
                                          <p:spTgt spid="616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6166"/>
                                        </p:tgtEl>
                                        <p:attrNameLst>
                                          <p:attrName>style.visibility</p:attrName>
                                        </p:attrNameLst>
                                      </p:cBhvr>
                                      <p:to>
                                        <p:strVal val="visible"/>
                                      </p:to>
                                    </p:set>
                                    <p:anim calcmode="lin" valueType="num">
                                      <p:cBhvr>
                                        <p:cTn id="42" dur="1000" fill="hold"/>
                                        <p:tgtEl>
                                          <p:spTgt spid="6166"/>
                                        </p:tgtEl>
                                        <p:attrNameLst>
                                          <p:attrName>ppt_x</p:attrName>
                                        </p:attrNameLst>
                                      </p:cBhvr>
                                      <p:tavLst>
                                        <p:tav tm="0">
                                          <p:val>
                                            <p:strVal val="#ppt_x-.2"/>
                                          </p:val>
                                        </p:tav>
                                        <p:tav tm="100000">
                                          <p:val>
                                            <p:strVal val="#ppt_x"/>
                                          </p:val>
                                        </p:tav>
                                      </p:tavLst>
                                    </p:anim>
                                    <p:anim calcmode="lin" valueType="num">
                                      <p:cBhvr>
                                        <p:cTn id="43" dur="1000" fill="hold"/>
                                        <p:tgtEl>
                                          <p:spTgt spid="616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16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67"/>
                                        </p:tgtEl>
                                        <p:attrNameLst>
                                          <p:attrName>style.visibility</p:attrName>
                                        </p:attrNameLst>
                                      </p:cBhvr>
                                      <p:to>
                                        <p:strVal val="visible"/>
                                      </p:to>
                                    </p:set>
                                    <p:anim calcmode="lin" valueType="num">
                                      <p:cBhvr additive="base">
                                        <p:cTn id="49" dur="500" fill="hold"/>
                                        <p:tgtEl>
                                          <p:spTgt spid="6167"/>
                                        </p:tgtEl>
                                        <p:attrNameLst>
                                          <p:attrName>ppt_x</p:attrName>
                                        </p:attrNameLst>
                                      </p:cBhvr>
                                      <p:tavLst>
                                        <p:tav tm="0">
                                          <p:val>
                                            <p:strVal val="#ppt_x"/>
                                          </p:val>
                                        </p:tav>
                                        <p:tav tm="100000">
                                          <p:val>
                                            <p:strVal val="#ppt_x"/>
                                          </p:val>
                                        </p:tav>
                                      </p:tavLst>
                                    </p:anim>
                                    <p:anim calcmode="lin" valueType="num">
                                      <p:cBhvr additive="base">
                                        <p:cTn id="50" dur="500" fill="hold"/>
                                        <p:tgtEl>
                                          <p:spTgt spid="6167"/>
                                        </p:tgtEl>
                                        <p:attrNameLst>
                                          <p:attrName>ppt_y</p:attrName>
                                        </p:attrNameLst>
                                      </p:cBhvr>
                                      <p:tavLst>
                                        <p:tav tm="0">
                                          <p:val>
                                            <p:strVal val="1+#ppt_h/2"/>
                                          </p:val>
                                        </p:tav>
                                        <p:tav tm="100000">
                                          <p:val>
                                            <p:strVal val="#ppt_y"/>
                                          </p:val>
                                        </p:tav>
                                      </p:tavLst>
                                    </p:anim>
                                  </p:childTnLst>
                                </p:cTn>
                              </p:par>
                              <p:par>
                                <p:cTn id="51" presetID="4" presetClass="exit" presetSubtype="16" fill="hold" grpId="1" nodeType="withEffect">
                                  <p:stCondLst>
                                    <p:cond delay="0"/>
                                  </p:stCondLst>
                                  <p:childTnLst>
                                    <p:animEffect transition="out" filter="box(in)">
                                      <p:cBhvr>
                                        <p:cTn id="52" dur="500"/>
                                        <p:tgtEl>
                                          <p:spTgt spid="6165"/>
                                        </p:tgtEl>
                                      </p:cBhvr>
                                    </p:animEffect>
                                    <p:set>
                                      <p:cBhvr>
                                        <p:cTn id="53" dur="1" fill="hold">
                                          <p:stCondLst>
                                            <p:cond delay="499"/>
                                          </p:stCondLst>
                                        </p:cTn>
                                        <p:tgtEl>
                                          <p:spTgt spid="61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animBg="1"/>
      <p:bldP spid="6161" grpId="1" animBg="1"/>
      <p:bldP spid="6164" grpId="0"/>
      <p:bldP spid="6165" grpId="0" animBg="1"/>
      <p:bldP spid="6165" grpId="1" animBg="1"/>
      <p:bldP spid="6165" grpId="2" animBg="1"/>
      <p:bldP spid="6166" grpId="0"/>
      <p:bldP spid="6167" grpId="0" animBg="1"/>
      <p:bldP spid="61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3"/>
          <p:cNvSpPr>
            <a:spLocks noChangeShapeType="1"/>
          </p:cNvSpPr>
          <p:nvPr/>
        </p:nvSpPr>
        <p:spPr bwMode="auto">
          <a:xfrm>
            <a:off x="4191000" y="2362200"/>
            <a:ext cx="0" cy="3962400"/>
          </a:xfrm>
          <a:prstGeom prst="line">
            <a:avLst/>
          </a:prstGeom>
          <a:noFill/>
          <a:ln w="19050">
            <a:solidFill>
              <a:schemeClr val="tx1"/>
            </a:solidFill>
            <a:round/>
            <a:headEnd/>
            <a:tailEnd/>
          </a:ln>
        </p:spPr>
        <p:txBody>
          <a:bodyPr/>
          <a:lstStyle/>
          <a:p>
            <a:endParaRPr lang="en-US"/>
          </a:p>
        </p:txBody>
      </p:sp>
      <p:sp>
        <p:nvSpPr>
          <p:cNvPr id="7171" name="Text Box 4"/>
          <p:cNvSpPr txBox="1">
            <a:spLocks noChangeArrowheads="1"/>
          </p:cNvSpPr>
          <p:nvPr/>
        </p:nvSpPr>
        <p:spPr bwMode="auto">
          <a:xfrm>
            <a:off x="762000" y="2133600"/>
            <a:ext cx="2057400" cy="519113"/>
          </a:xfrm>
          <a:prstGeom prst="rect">
            <a:avLst/>
          </a:prstGeom>
          <a:noFill/>
          <a:ln w="9525">
            <a:noFill/>
            <a:miter lim="800000"/>
            <a:headEnd/>
            <a:tailEnd/>
          </a:ln>
        </p:spPr>
        <p:txBody>
          <a:bodyPr>
            <a:spAutoFit/>
          </a:bodyPr>
          <a:lstStyle/>
          <a:p>
            <a:pPr eaLnBrk="1" hangingPunct="1">
              <a:spcBef>
                <a:spcPct val="50000"/>
              </a:spcBef>
            </a:pPr>
            <a:r>
              <a:rPr lang="en-US" sz="2800" u="sng"/>
              <a:t>Luyện đọc:</a:t>
            </a:r>
          </a:p>
        </p:txBody>
      </p:sp>
      <p:sp>
        <p:nvSpPr>
          <p:cNvPr id="7172" name="Text Box 6"/>
          <p:cNvSpPr txBox="1">
            <a:spLocks noChangeArrowheads="1"/>
          </p:cNvSpPr>
          <p:nvPr/>
        </p:nvSpPr>
        <p:spPr bwMode="auto">
          <a:xfrm>
            <a:off x="5410200" y="2057400"/>
            <a:ext cx="2514600" cy="519113"/>
          </a:xfrm>
          <a:prstGeom prst="rect">
            <a:avLst/>
          </a:prstGeom>
          <a:noFill/>
          <a:ln w="9525">
            <a:noFill/>
            <a:miter lim="800000"/>
            <a:headEnd/>
            <a:tailEnd/>
          </a:ln>
        </p:spPr>
        <p:txBody>
          <a:bodyPr>
            <a:spAutoFit/>
          </a:bodyPr>
          <a:lstStyle/>
          <a:p>
            <a:pPr eaLnBrk="1" hangingPunct="1">
              <a:spcBef>
                <a:spcPct val="50000"/>
              </a:spcBef>
            </a:pPr>
            <a:r>
              <a:rPr lang="en-US" sz="2800" u="sng"/>
              <a:t>Tìm hiểu bài:</a:t>
            </a:r>
          </a:p>
        </p:txBody>
      </p:sp>
      <p:sp>
        <p:nvSpPr>
          <p:cNvPr id="7173" name="Text Box 7"/>
          <p:cNvSpPr txBox="1">
            <a:spLocks noChangeArrowheads="1"/>
          </p:cNvSpPr>
          <p:nvPr/>
        </p:nvSpPr>
        <p:spPr bwMode="auto">
          <a:xfrm>
            <a:off x="685800" y="2667000"/>
            <a:ext cx="1752600" cy="519113"/>
          </a:xfrm>
          <a:prstGeom prst="rect">
            <a:avLst/>
          </a:prstGeom>
          <a:noFill/>
          <a:ln w="9525">
            <a:noFill/>
            <a:miter lim="800000"/>
            <a:headEnd/>
            <a:tailEnd/>
          </a:ln>
        </p:spPr>
        <p:txBody>
          <a:bodyPr>
            <a:spAutoFit/>
          </a:bodyPr>
          <a:lstStyle/>
          <a:p>
            <a:pPr eaLnBrk="1" hangingPunct="1">
              <a:spcBef>
                <a:spcPct val="50000"/>
              </a:spcBef>
            </a:pPr>
            <a:r>
              <a:rPr lang="en-US" sz="2800"/>
              <a:t>UNICEF</a:t>
            </a:r>
          </a:p>
        </p:txBody>
      </p:sp>
      <p:sp>
        <p:nvSpPr>
          <p:cNvPr id="7174" name="Rectangle 18"/>
          <p:cNvSpPr>
            <a:spLocks noChangeArrowheads="1"/>
          </p:cNvSpPr>
          <p:nvPr/>
        </p:nvSpPr>
        <p:spPr bwMode="auto">
          <a:xfrm>
            <a:off x="1389063" y="609600"/>
            <a:ext cx="6634162" cy="1384300"/>
          </a:xfrm>
          <a:prstGeom prst="rect">
            <a:avLst/>
          </a:prstGeom>
          <a:noFill/>
          <a:ln w="9525">
            <a:noFill/>
            <a:miter lim="800000"/>
            <a:headEnd/>
            <a:tailEnd/>
          </a:ln>
        </p:spPr>
        <p:txBody>
          <a:bodyPr wrap="none">
            <a:spAutoFit/>
          </a:bodyPr>
          <a:lstStyle/>
          <a:p>
            <a:pPr algn="ctr" eaLnBrk="1" hangingPunct="1"/>
            <a:r>
              <a:rPr lang="en-US" sz="2800" u="sng">
                <a:solidFill>
                  <a:srgbClr val="0000FF"/>
                </a:solidFill>
              </a:rPr>
              <a:t>Tập đọc:</a:t>
            </a:r>
            <a:br>
              <a:rPr lang="en-US" sz="2800" u="sng">
                <a:solidFill>
                  <a:srgbClr val="0000FF"/>
                </a:solidFill>
              </a:rPr>
            </a:br>
            <a:r>
              <a:rPr lang="en-US" sz="3200" b="1">
                <a:solidFill>
                  <a:srgbClr val="0000FF"/>
                </a:solidFill>
              </a:rPr>
              <a:t>Vẽ về cuộc sống an toàn (</a:t>
            </a:r>
            <a:r>
              <a:rPr lang="en-US" sz="3200">
                <a:solidFill>
                  <a:srgbClr val="0000FF"/>
                </a:solidFill>
              </a:rPr>
              <a:t>S/54) </a:t>
            </a:r>
            <a:br>
              <a:rPr lang="en-US" sz="3200">
                <a:solidFill>
                  <a:srgbClr val="0000FF"/>
                </a:solidFill>
              </a:rPr>
            </a:br>
            <a:r>
              <a:rPr lang="en-US">
                <a:solidFill>
                  <a:schemeClr val="tx2"/>
                </a:solidFill>
              </a:rPr>
              <a:t>                                                    </a:t>
            </a:r>
            <a:r>
              <a:rPr lang="en-US" sz="2400" i="1">
                <a:solidFill>
                  <a:srgbClr val="FF3300"/>
                </a:solidFill>
              </a:rPr>
              <a:t>Theo báo</a:t>
            </a:r>
            <a:r>
              <a:rPr lang="en-US" sz="2400">
                <a:solidFill>
                  <a:srgbClr val="FF3300"/>
                </a:solidFill>
              </a:rPr>
              <a:t> Đại đoàn kết</a:t>
            </a:r>
          </a:p>
        </p:txBody>
      </p:sp>
      <p:sp>
        <p:nvSpPr>
          <p:cNvPr id="7175" name="Text Box 20"/>
          <p:cNvSpPr txBox="1">
            <a:spLocks noChangeArrowheads="1"/>
          </p:cNvSpPr>
          <p:nvPr/>
        </p:nvSpPr>
        <p:spPr bwMode="auto">
          <a:xfrm>
            <a:off x="685800" y="3276600"/>
            <a:ext cx="1828800" cy="519113"/>
          </a:xfrm>
          <a:prstGeom prst="rect">
            <a:avLst/>
          </a:prstGeom>
          <a:noFill/>
          <a:ln w="9525">
            <a:noFill/>
            <a:miter lim="800000"/>
            <a:headEnd/>
            <a:tailEnd/>
          </a:ln>
        </p:spPr>
        <p:txBody>
          <a:bodyPr>
            <a:spAutoFit/>
          </a:bodyPr>
          <a:lstStyle/>
          <a:p>
            <a:pPr>
              <a:spcBef>
                <a:spcPct val="50000"/>
              </a:spcBef>
            </a:pPr>
            <a:r>
              <a:rPr lang="en-US" sz="2800"/>
              <a:t>Khích lệ</a:t>
            </a:r>
          </a:p>
        </p:txBody>
      </p:sp>
      <p:sp>
        <p:nvSpPr>
          <p:cNvPr id="7176" name="Text Box 21"/>
          <p:cNvSpPr txBox="1">
            <a:spLocks noChangeArrowheads="1"/>
          </p:cNvSpPr>
          <p:nvPr/>
        </p:nvSpPr>
        <p:spPr bwMode="auto">
          <a:xfrm>
            <a:off x="685800" y="3810000"/>
            <a:ext cx="1828800" cy="519113"/>
          </a:xfrm>
          <a:prstGeom prst="rect">
            <a:avLst/>
          </a:prstGeom>
          <a:noFill/>
          <a:ln w="9525">
            <a:noFill/>
            <a:miter lim="800000"/>
            <a:headEnd/>
            <a:tailEnd/>
          </a:ln>
        </p:spPr>
        <p:txBody>
          <a:bodyPr>
            <a:spAutoFit/>
          </a:bodyPr>
          <a:lstStyle/>
          <a:p>
            <a:pPr>
              <a:spcBef>
                <a:spcPct val="50000"/>
              </a:spcBef>
            </a:pPr>
            <a:r>
              <a:rPr lang="en-US" sz="2800"/>
              <a:t>Thẩm mĩ</a:t>
            </a:r>
          </a:p>
        </p:txBody>
      </p:sp>
      <p:sp>
        <p:nvSpPr>
          <p:cNvPr id="79894" name="Text Box 22"/>
          <p:cNvSpPr txBox="1">
            <a:spLocks noChangeArrowheads="1"/>
          </p:cNvSpPr>
          <p:nvPr/>
        </p:nvSpPr>
        <p:spPr bwMode="auto">
          <a:xfrm>
            <a:off x="5486400" y="2667000"/>
            <a:ext cx="1752600" cy="519113"/>
          </a:xfrm>
          <a:prstGeom prst="rect">
            <a:avLst/>
          </a:prstGeom>
          <a:noFill/>
          <a:ln w="9525">
            <a:noFill/>
            <a:miter lim="800000"/>
            <a:headEnd/>
            <a:tailEnd/>
          </a:ln>
        </p:spPr>
        <p:txBody>
          <a:bodyPr>
            <a:spAutoFit/>
          </a:bodyPr>
          <a:lstStyle/>
          <a:p>
            <a:pPr eaLnBrk="1" hangingPunct="1">
              <a:spcBef>
                <a:spcPct val="50000"/>
              </a:spcBef>
            </a:pPr>
            <a:r>
              <a:rPr lang="en-US" sz="2800"/>
              <a:t>UNICEF</a:t>
            </a:r>
          </a:p>
        </p:txBody>
      </p:sp>
      <p:sp>
        <p:nvSpPr>
          <p:cNvPr id="79895" name="Text Box 23"/>
          <p:cNvSpPr txBox="1">
            <a:spLocks noChangeArrowheads="1"/>
          </p:cNvSpPr>
          <p:nvPr/>
        </p:nvSpPr>
        <p:spPr bwMode="auto">
          <a:xfrm>
            <a:off x="5486400" y="3124200"/>
            <a:ext cx="1981200" cy="519113"/>
          </a:xfrm>
          <a:prstGeom prst="rect">
            <a:avLst/>
          </a:prstGeom>
          <a:noFill/>
          <a:ln w="9525">
            <a:noFill/>
            <a:miter lim="800000"/>
            <a:headEnd/>
            <a:tailEnd/>
          </a:ln>
        </p:spPr>
        <p:txBody>
          <a:bodyPr>
            <a:spAutoFit/>
          </a:bodyPr>
          <a:lstStyle/>
          <a:p>
            <a:pPr>
              <a:spcBef>
                <a:spcPct val="50000"/>
              </a:spcBef>
            </a:pPr>
            <a:r>
              <a:rPr lang="en-US" sz="2800"/>
              <a:t>Khích lệ</a:t>
            </a:r>
          </a:p>
        </p:txBody>
      </p:sp>
      <p:sp>
        <p:nvSpPr>
          <p:cNvPr id="79896" name="Text Box 24"/>
          <p:cNvSpPr txBox="1">
            <a:spLocks noChangeArrowheads="1"/>
          </p:cNvSpPr>
          <p:nvPr/>
        </p:nvSpPr>
        <p:spPr bwMode="auto">
          <a:xfrm>
            <a:off x="5486400" y="3657600"/>
            <a:ext cx="1828800" cy="519113"/>
          </a:xfrm>
          <a:prstGeom prst="rect">
            <a:avLst/>
          </a:prstGeom>
          <a:noFill/>
          <a:ln w="9525">
            <a:noFill/>
            <a:miter lim="800000"/>
            <a:headEnd/>
            <a:tailEnd/>
          </a:ln>
        </p:spPr>
        <p:txBody>
          <a:bodyPr>
            <a:spAutoFit/>
          </a:bodyPr>
          <a:lstStyle/>
          <a:p>
            <a:pPr>
              <a:spcBef>
                <a:spcPct val="50000"/>
              </a:spcBef>
            </a:pPr>
            <a:r>
              <a:rPr lang="en-US" sz="2800"/>
              <a:t>Thẩm mĩ</a:t>
            </a:r>
          </a:p>
        </p:txBody>
      </p:sp>
      <p:sp>
        <p:nvSpPr>
          <p:cNvPr id="79897" name="Text Box 25"/>
          <p:cNvSpPr txBox="1">
            <a:spLocks noChangeArrowheads="1"/>
          </p:cNvSpPr>
          <p:nvPr/>
        </p:nvSpPr>
        <p:spPr bwMode="auto">
          <a:xfrm>
            <a:off x="5562600" y="4267200"/>
            <a:ext cx="2362200" cy="519113"/>
          </a:xfrm>
          <a:prstGeom prst="rect">
            <a:avLst/>
          </a:prstGeom>
          <a:noFill/>
          <a:ln w="9525">
            <a:noFill/>
            <a:miter lim="800000"/>
            <a:headEnd/>
            <a:tailEnd/>
          </a:ln>
        </p:spPr>
        <p:txBody>
          <a:bodyPr>
            <a:spAutoFit/>
          </a:bodyPr>
          <a:lstStyle/>
          <a:p>
            <a:pPr>
              <a:spcBef>
                <a:spcPct val="50000"/>
              </a:spcBef>
            </a:pPr>
            <a:r>
              <a:rPr lang="en-US" sz="2800"/>
              <a:t>Ý tưởng</a:t>
            </a:r>
          </a:p>
        </p:txBody>
      </p:sp>
      <p:sp>
        <p:nvSpPr>
          <p:cNvPr id="79898" name="Text Box 26"/>
          <p:cNvSpPr txBox="1">
            <a:spLocks noChangeArrowheads="1"/>
          </p:cNvSpPr>
          <p:nvPr/>
        </p:nvSpPr>
        <p:spPr bwMode="auto">
          <a:xfrm>
            <a:off x="5562600" y="4724400"/>
            <a:ext cx="3352800" cy="519113"/>
          </a:xfrm>
          <a:prstGeom prst="rect">
            <a:avLst/>
          </a:prstGeom>
          <a:noFill/>
          <a:ln w="9525">
            <a:noFill/>
            <a:miter lim="800000"/>
            <a:headEnd/>
            <a:tailEnd/>
          </a:ln>
        </p:spPr>
        <p:txBody>
          <a:bodyPr>
            <a:spAutoFit/>
          </a:bodyPr>
          <a:lstStyle/>
          <a:p>
            <a:pPr>
              <a:spcBef>
                <a:spcPct val="50000"/>
              </a:spcBef>
            </a:pPr>
            <a:r>
              <a:rPr lang="en-US" sz="2800"/>
              <a:t>Ngôn ngữ hội họa</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9894"/>
                                        </p:tgtEl>
                                        <p:attrNameLst>
                                          <p:attrName>style.visibility</p:attrName>
                                        </p:attrNameLst>
                                      </p:cBhvr>
                                      <p:to>
                                        <p:strVal val="visible"/>
                                      </p:to>
                                    </p:set>
                                    <p:animEffect transition="in" filter="box(in)">
                                      <p:cBhvr>
                                        <p:cTn id="7" dur="500"/>
                                        <p:tgtEl>
                                          <p:spTgt spid="798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9895">
                                            <p:txEl>
                                              <p:pRg st="0" end="0"/>
                                            </p:txEl>
                                          </p:spTgt>
                                        </p:tgtEl>
                                        <p:attrNameLst>
                                          <p:attrName>style.visibility</p:attrName>
                                        </p:attrNameLst>
                                      </p:cBhvr>
                                      <p:to>
                                        <p:strVal val="visible"/>
                                      </p:to>
                                    </p:set>
                                    <p:animEffect transition="in" filter="checkerboard(across)">
                                      <p:cBhvr>
                                        <p:cTn id="12" dur="500"/>
                                        <p:tgtEl>
                                          <p:spTgt spid="798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896"/>
                                        </p:tgtEl>
                                        <p:attrNameLst>
                                          <p:attrName>style.visibility</p:attrName>
                                        </p:attrNameLst>
                                      </p:cBhvr>
                                      <p:to>
                                        <p:strVal val="visible"/>
                                      </p:to>
                                    </p:set>
                                    <p:animEffect transition="in" filter="blinds(horizontal)">
                                      <p:cBhvr>
                                        <p:cTn id="17" dur="500"/>
                                        <p:tgtEl>
                                          <p:spTgt spid="798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9897">
                                            <p:txEl>
                                              <p:pRg st="0" end="0"/>
                                            </p:txEl>
                                          </p:spTgt>
                                        </p:tgtEl>
                                        <p:attrNameLst>
                                          <p:attrName>style.visibility</p:attrName>
                                        </p:attrNameLst>
                                      </p:cBhvr>
                                      <p:to>
                                        <p:strVal val="visible"/>
                                      </p:to>
                                    </p:set>
                                    <p:animEffect transition="in" filter="blinds(horizontal)">
                                      <p:cBhvr>
                                        <p:cTn id="22" dur="500"/>
                                        <p:tgtEl>
                                          <p:spTgt spid="7989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9898"/>
                                        </p:tgtEl>
                                        <p:attrNameLst>
                                          <p:attrName>style.visibility</p:attrName>
                                        </p:attrNameLst>
                                      </p:cBhvr>
                                      <p:to>
                                        <p:strVal val="visible"/>
                                      </p:to>
                                    </p:set>
                                    <p:animEffect transition="in" filter="blinds(horizontal)">
                                      <p:cBhvr>
                                        <p:cTn id="27" dur="500"/>
                                        <p:tgtEl>
                                          <p:spTgt spid="79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4" grpId="0"/>
      <p:bldP spid="79896" grpId="0"/>
      <p:bldP spid="798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4191000" y="1676400"/>
            <a:ext cx="0" cy="3962400"/>
          </a:xfrm>
          <a:prstGeom prst="line">
            <a:avLst/>
          </a:prstGeom>
          <a:noFill/>
          <a:ln w="12700">
            <a:solidFill>
              <a:schemeClr val="tx1"/>
            </a:solidFill>
            <a:round/>
            <a:headEnd/>
            <a:tailEnd/>
          </a:ln>
        </p:spPr>
        <p:txBody>
          <a:bodyPr/>
          <a:lstStyle/>
          <a:p>
            <a:endParaRPr lang="en-US"/>
          </a:p>
        </p:txBody>
      </p:sp>
      <p:sp>
        <p:nvSpPr>
          <p:cNvPr id="8195" name="Text Box 3"/>
          <p:cNvSpPr txBox="1">
            <a:spLocks noChangeArrowheads="1"/>
          </p:cNvSpPr>
          <p:nvPr/>
        </p:nvSpPr>
        <p:spPr bwMode="auto">
          <a:xfrm>
            <a:off x="762000" y="2133600"/>
            <a:ext cx="2057400" cy="519113"/>
          </a:xfrm>
          <a:prstGeom prst="rect">
            <a:avLst/>
          </a:prstGeom>
          <a:noFill/>
          <a:ln w="9525">
            <a:noFill/>
            <a:miter lim="800000"/>
            <a:headEnd/>
            <a:tailEnd/>
          </a:ln>
        </p:spPr>
        <p:txBody>
          <a:bodyPr>
            <a:spAutoFit/>
          </a:bodyPr>
          <a:lstStyle/>
          <a:p>
            <a:pPr eaLnBrk="1" hangingPunct="1">
              <a:spcBef>
                <a:spcPct val="50000"/>
              </a:spcBef>
            </a:pPr>
            <a:r>
              <a:rPr lang="en-US" sz="2800" u="sng"/>
              <a:t>Luyện đọc:</a:t>
            </a:r>
          </a:p>
        </p:txBody>
      </p:sp>
      <p:sp>
        <p:nvSpPr>
          <p:cNvPr id="8196" name="Text Box 4"/>
          <p:cNvSpPr txBox="1">
            <a:spLocks noChangeArrowheads="1"/>
          </p:cNvSpPr>
          <p:nvPr/>
        </p:nvSpPr>
        <p:spPr bwMode="auto">
          <a:xfrm>
            <a:off x="5410200" y="2057400"/>
            <a:ext cx="2514600" cy="519113"/>
          </a:xfrm>
          <a:prstGeom prst="rect">
            <a:avLst/>
          </a:prstGeom>
          <a:noFill/>
          <a:ln w="9525">
            <a:noFill/>
            <a:miter lim="800000"/>
            <a:headEnd/>
            <a:tailEnd/>
          </a:ln>
        </p:spPr>
        <p:txBody>
          <a:bodyPr>
            <a:spAutoFit/>
          </a:bodyPr>
          <a:lstStyle/>
          <a:p>
            <a:pPr eaLnBrk="1" hangingPunct="1">
              <a:spcBef>
                <a:spcPct val="50000"/>
              </a:spcBef>
            </a:pPr>
            <a:r>
              <a:rPr lang="en-US" sz="2800" u="sng"/>
              <a:t>Tìm hiểu bài:</a:t>
            </a:r>
          </a:p>
        </p:txBody>
      </p:sp>
      <p:sp>
        <p:nvSpPr>
          <p:cNvPr id="8197" name="Text Box 5"/>
          <p:cNvSpPr txBox="1">
            <a:spLocks noChangeArrowheads="1"/>
          </p:cNvSpPr>
          <p:nvPr/>
        </p:nvSpPr>
        <p:spPr bwMode="auto">
          <a:xfrm>
            <a:off x="685800" y="2667000"/>
            <a:ext cx="1752600" cy="519113"/>
          </a:xfrm>
          <a:prstGeom prst="rect">
            <a:avLst/>
          </a:prstGeom>
          <a:noFill/>
          <a:ln w="9525">
            <a:noFill/>
            <a:miter lim="800000"/>
            <a:headEnd/>
            <a:tailEnd/>
          </a:ln>
        </p:spPr>
        <p:txBody>
          <a:bodyPr>
            <a:spAutoFit/>
          </a:bodyPr>
          <a:lstStyle/>
          <a:p>
            <a:pPr eaLnBrk="1" hangingPunct="1">
              <a:spcBef>
                <a:spcPct val="50000"/>
              </a:spcBef>
            </a:pPr>
            <a:r>
              <a:rPr lang="en-US" sz="2800"/>
              <a:t>UNICEF</a:t>
            </a:r>
          </a:p>
        </p:txBody>
      </p:sp>
      <p:sp>
        <p:nvSpPr>
          <p:cNvPr id="8198" name="Rectangle 7"/>
          <p:cNvSpPr>
            <a:spLocks noChangeArrowheads="1"/>
          </p:cNvSpPr>
          <p:nvPr/>
        </p:nvSpPr>
        <p:spPr bwMode="auto">
          <a:xfrm>
            <a:off x="1389063" y="609600"/>
            <a:ext cx="6634162" cy="1384300"/>
          </a:xfrm>
          <a:prstGeom prst="rect">
            <a:avLst/>
          </a:prstGeom>
          <a:noFill/>
          <a:ln w="9525">
            <a:noFill/>
            <a:miter lim="800000"/>
            <a:headEnd/>
            <a:tailEnd/>
          </a:ln>
        </p:spPr>
        <p:txBody>
          <a:bodyPr wrap="none">
            <a:spAutoFit/>
          </a:bodyPr>
          <a:lstStyle/>
          <a:p>
            <a:pPr algn="ctr" eaLnBrk="1" hangingPunct="1"/>
            <a:r>
              <a:rPr lang="en-US" sz="2800" u="sng">
                <a:solidFill>
                  <a:srgbClr val="0000FF"/>
                </a:solidFill>
              </a:rPr>
              <a:t>Tập đọc:</a:t>
            </a:r>
            <a:br>
              <a:rPr lang="en-US" sz="2800" u="sng">
                <a:solidFill>
                  <a:srgbClr val="0000FF"/>
                </a:solidFill>
              </a:rPr>
            </a:br>
            <a:r>
              <a:rPr lang="en-US" sz="3200" b="1">
                <a:solidFill>
                  <a:srgbClr val="0000FF"/>
                </a:solidFill>
              </a:rPr>
              <a:t>Vẽ về cuộc sống an toàn (</a:t>
            </a:r>
            <a:r>
              <a:rPr lang="en-US" sz="3200">
                <a:solidFill>
                  <a:srgbClr val="0000FF"/>
                </a:solidFill>
              </a:rPr>
              <a:t>S/54) </a:t>
            </a:r>
            <a:br>
              <a:rPr lang="en-US" sz="3200">
                <a:solidFill>
                  <a:srgbClr val="0000FF"/>
                </a:solidFill>
              </a:rPr>
            </a:br>
            <a:r>
              <a:rPr lang="en-US">
                <a:solidFill>
                  <a:schemeClr val="tx2"/>
                </a:solidFill>
              </a:rPr>
              <a:t>                                                    </a:t>
            </a:r>
            <a:r>
              <a:rPr lang="en-US" sz="2400" i="1">
                <a:solidFill>
                  <a:srgbClr val="FF3300"/>
                </a:solidFill>
              </a:rPr>
              <a:t>Theo báo</a:t>
            </a:r>
            <a:r>
              <a:rPr lang="en-US" sz="2400">
                <a:solidFill>
                  <a:srgbClr val="FF3300"/>
                </a:solidFill>
              </a:rPr>
              <a:t> Đại đoàn kết</a:t>
            </a:r>
          </a:p>
        </p:txBody>
      </p:sp>
      <p:sp>
        <p:nvSpPr>
          <p:cNvPr id="8199" name="Text Box 8"/>
          <p:cNvSpPr txBox="1">
            <a:spLocks noChangeArrowheads="1"/>
          </p:cNvSpPr>
          <p:nvPr/>
        </p:nvSpPr>
        <p:spPr bwMode="auto">
          <a:xfrm>
            <a:off x="685800" y="3276600"/>
            <a:ext cx="1828800" cy="519113"/>
          </a:xfrm>
          <a:prstGeom prst="rect">
            <a:avLst/>
          </a:prstGeom>
          <a:noFill/>
          <a:ln w="9525">
            <a:noFill/>
            <a:miter lim="800000"/>
            <a:headEnd/>
            <a:tailEnd/>
          </a:ln>
        </p:spPr>
        <p:txBody>
          <a:bodyPr>
            <a:spAutoFit/>
          </a:bodyPr>
          <a:lstStyle/>
          <a:p>
            <a:pPr>
              <a:spcBef>
                <a:spcPct val="50000"/>
              </a:spcBef>
            </a:pPr>
            <a:r>
              <a:rPr lang="en-US" sz="2800"/>
              <a:t>Khích lệ</a:t>
            </a:r>
          </a:p>
        </p:txBody>
      </p:sp>
      <p:sp>
        <p:nvSpPr>
          <p:cNvPr id="8200" name="Text Box 9"/>
          <p:cNvSpPr txBox="1">
            <a:spLocks noChangeArrowheads="1"/>
          </p:cNvSpPr>
          <p:nvPr/>
        </p:nvSpPr>
        <p:spPr bwMode="auto">
          <a:xfrm>
            <a:off x="685800" y="3810000"/>
            <a:ext cx="1828800" cy="519113"/>
          </a:xfrm>
          <a:prstGeom prst="rect">
            <a:avLst/>
          </a:prstGeom>
          <a:noFill/>
          <a:ln w="9525">
            <a:noFill/>
            <a:miter lim="800000"/>
            <a:headEnd/>
            <a:tailEnd/>
          </a:ln>
        </p:spPr>
        <p:txBody>
          <a:bodyPr>
            <a:spAutoFit/>
          </a:bodyPr>
          <a:lstStyle/>
          <a:p>
            <a:pPr>
              <a:spcBef>
                <a:spcPct val="50000"/>
              </a:spcBef>
            </a:pPr>
            <a:r>
              <a:rPr lang="en-US" sz="2800"/>
              <a:t>Thẩm mĩ</a:t>
            </a:r>
          </a:p>
        </p:txBody>
      </p:sp>
      <p:sp>
        <p:nvSpPr>
          <p:cNvPr id="8201" name="Text Box 10"/>
          <p:cNvSpPr txBox="1">
            <a:spLocks noChangeArrowheads="1"/>
          </p:cNvSpPr>
          <p:nvPr/>
        </p:nvSpPr>
        <p:spPr bwMode="auto">
          <a:xfrm>
            <a:off x="5486400" y="2667000"/>
            <a:ext cx="1752600" cy="519113"/>
          </a:xfrm>
          <a:prstGeom prst="rect">
            <a:avLst/>
          </a:prstGeom>
          <a:noFill/>
          <a:ln w="9525">
            <a:noFill/>
            <a:miter lim="800000"/>
            <a:headEnd/>
            <a:tailEnd/>
          </a:ln>
        </p:spPr>
        <p:txBody>
          <a:bodyPr>
            <a:spAutoFit/>
          </a:bodyPr>
          <a:lstStyle/>
          <a:p>
            <a:pPr eaLnBrk="1" hangingPunct="1">
              <a:spcBef>
                <a:spcPct val="50000"/>
              </a:spcBef>
            </a:pPr>
            <a:r>
              <a:rPr lang="en-US" sz="2800"/>
              <a:t>UNICEF</a:t>
            </a:r>
          </a:p>
        </p:txBody>
      </p:sp>
      <p:sp>
        <p:nvSpPr>
          <p:cNvPr id="8202" name="Text Box 11"/>
          <p:cNvSpPr txBox="1">
            <a:spLocks noChangeArrowheads="1"/>
          </p:cNvSpPr>
          <p:nvPr/>
        </p:nvSpPr>
        <p:spPr bwMode="auto">
          <a:xfrm>
            <a:off x="5486400" y="3124200"/>
            <a:ext cx="1981200" cy="519113"/>
          </a:xfrm>
          <a:prstGeom prst="rect">
            <a:avLst/>
          </a:prstGeom>
          <a:noFill/>
          <a:ln w="9525">
            <a:noFill/>
            <a:miter lim="800000"/>
            <a:headEnd/>
            <a:tailEnd/>
          </a:ln>
        </p:spPr>
        <p:txBody>
          <a:bodyPr>
            <a:spAutoFit/>
          </a:bodyPr>
          <a:lstStyle/>
          <a:p>
            <a:pPr>
              <a:spcBef>
                <a:spcPct val="50000"/>
              </a:spcBef>
            </a:pPr>
            <a:r>
              <a:rPr lang="en-US" sz="2800"/>
              <a:t>Khích lệ</a:t>
            </a:r>
          </a:p>
        </p:txBody>
      </p:sp>
      <p:sp>
        <p:nvSpPr>
          <p:cNvPr id="8203" name="Text Box 12"/>
          <p:cNvSpPr txBox="1">
            <a:spLocks noChangeArrowheads="1"/>
          </p:cNvSpPr>
          <p:nvPr/>
        </p:nvSpPr>
        <p:spPr bwMode="auto">
          <a:xfrm>
            <a:off x="5486400" y="3657600"/>
            <a:ext cx="1828800" cy="519113"/>
          </a:xfrm>
          <a:prstGeom prst="rect">
            <a:avLst/>
          </a:prstGeom>
          <a:noFill/>
          <a:ln w="9525">
            <a:noFill/>
            <a:miter lim="800000"/>
            <a:headEnd/>
            <a:tailEnd/>
          </a:ln>
        </p:spPr>
        <p:txBody>
          <a:bodyPr>
            <a:spAutoFit/>
          </a:bodyPr>
          <a:lstStyle/>
          <a:p>
            <a:pPr>
              <a:spcBef>
                <a:spcPct val="50000"/>
              </a:spcBef>
            </a:pPr>
            <a:r>
              <a:rPr lang="en-US" sz="2800"/>
              <a:t>Thẩm mĩ</a:t>
            </a:r>
          </a:p>
        </p:txBody>
      </p:sp>
      <p:sp>
        <p:nvSpPr>
          <p:cNvPr id="8204" name="Text Box 13"/>
          <p:cNvSpPr txBox="1">
            <a:spLocks noChangeArrowheads="1"/>
          </p:cNvSpPr>
          <p:nvPr/>
        </p:nvSpPr>
        <p:spPr bwMode="auto">
          <a:xfrm>
            <a:off x="5562600" y="4267200"/>
            <a:ext cx="2362200" cy="519113"/>
          </a:xfrm>
          <a:prstGeom prst="rect">
            <a:avLst/>
          </a:prstGeom>
          <a:noFill/>
          <a:ln w="9525">
            <a:noFill/>
            <a:miter lim="800000"/>
            <a:headEnd/>
            <a:tailEnd/>
          </a:ln>
        </p:spPr>
        <p:txBody>
          <a:bodyPr>
            <a:spAutoFit/>
          </a:bodyPr>
          <a:lstStyle/>
          <a:p>
            <a:pPr>
              <a:spcBef>
                <a:spcPct val="50000"/>
              </a:spcBef>
            </a:pPr>
            <a:r>
              <a:rPr lang="en-US" sz="2800"/>
              <a:t>Ý tưởng</a:t>
            </a:r>
          </a:p>
        </p:txBody>
      </p:sp>
      <p:sp>
        <p:nvSpPr>
          <p:cNvPr id="8205" name="Text Box 14"/>
          <p:cNvSpPr txBox="1">
            <a:spLocks noChangeArrowheads="1"/>
          </p:cNvSpPr>
          <p:nvPr/>
        </p:nvSpPr>
        <p:spPr bwMode="auto">
          <a:xfrm>
            <a:off x="5562600" y="4724400"/>
            <a:ext cx="3352800" cy="519113"/>
          </a:xfrm>
          <a:prstGeom prst="rect">
            <a:avLst/>
          </a:prstGeom>
          <a:noFill/>
          <a:ln w="9525">
            <a:noFill/>
            <a:miter lim="800000"/>
            <a:headEnd/>
            <a:tailEnd/>
          </a:ln>
        </p:spPr>
        <p:txBody>
          <a:bodyPr>
            <a:spAutoFit/>
          </a:bodyPr>
          <a:lstStyle/>
          <a:p>
            <a:pPr>
              <a:spcBef>
                <a:spcPct val="50000"/>
              </a:spcBef>
            </a:pPr>
            <a:r>
              <a:rPr lang="en-US" sz="2800"/>
              <a:t>Ngôn ngữ hội họa</a:t>
            </a:r>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3352800" y="2590800"/>
            <a:ext cx="0" cy="3962400"/>
          </a:xfrm>
          <a:prstGeom prst="line">
            <a:avLst/>
          </a:prstGeom>
          <a:noFill/>
          <a:ln w="19050">
            <a:solidFill>
              <a:schemeClr val="tx1"/>
            </a:solidFill>
            <a:round/>
            <a:headEnd/>
            <a:tailEnd/>
          </a:ln>
        </p:spPr>
        <p:txBody>
          <a:bodyPr/>
          <a:lstStyle/>
          <a:p>
            <a:endParaRPr lang="en-US"/>
          </a:p>
        </p:txBody>
      </p:sp>
      <p:sp>
        <p:nvSpPr>
          <p:cNvPr id="9219" name="Text Box 3"/>
          <p:cNvSpPr txBox="1">
            <a:spLocks noChangeArrowheads="1"/>
          </p:cNvSpPr>
          <p:nvPr/>
        </p:nvSpPr>
        <p:spPr bwMode="auto">
          <a:xfrm>
            <a:off x="838200" y="1981200"/>
            <a:ext cx="2057400" cy="366713"/>
          </a:xfrm>
          <a:prstGeom prst="rect">
            <a:avLst/>
          </a:prstGeom>
          <a:noFill/>
          <a:ln w="9525">
            <a:noFill/>
            <a:miter lim="800000"/>
            <a:headEnd/>
            <a:tailEnd/>
          </a:ln>
        </p:spPr>
        <p:txBody>
          <a:bodyPr>
            <a:spAutoFit/>
          </a:bodyPr>
          <a:lstStyle/>
          <a:p>
            <a:pPr eaLnBrk="1" hangingPunct="1">
              <a:spcBef>
                <a:spcPct val="50000"/>
              </a:spcBef>
            </a:pPr>
            <a:r>
              <a:rPr lang="en-US" u="sng"/>
              <a:t>Luyện đọc:</a:t>
            </a:r>
          </a:p>
        </p:txBody>
      </p:sp>
      <p:sp>
        <p:nvSpPr>
          <p:cNvPr id="9220" name="Text Box 4"/>
          <p:cNvSpPr txBox="1">
            <a:spLocks noChangeArrowheads="1"/>
          </p:cNvSpPr>
          <p:nvPr/>
        </p:nvSpPr>
        <p:spPr bwMode="auto">
          <a:xfrm>
            <a:off x="5334000" y="1905000"/>
            <a:ext cx="2514600" cy="366713"/>
          </a:xfrm>
          <a:prstGeom prst="rect">
            <a:avLst/>
          </a:prstGeom>
          <a:noFill/>
          <a:ln w="9525">
            <a:noFill/>
            <a:miter lim="800000"/>
            <a:headEnd/>
            <a:tailEnd/>
          </a:ln>
        </p:spPr>
        <p:txBody>
          <a:bodyPr>
            <a:spAutoFit/>
          </a:bodyPr>
          <a:lstStyle/>
          <a:p>
            <a:pPr eaLnBrk="1" hangingPunct="1">
              <a:spcBef>
                <a:spcPct val="50000"/>
              </a:spcBef>
            </a:pPr>
            <a:r>
              <a:rPr lang="en-US" u="sng"/>
              <a:t>Tìm hiểu bài:</a:t>
            </a:r>
          </a:p>
        </p:txBody>
      </p:sp>
      <p:sp>
        <p:nvSpPr>
          <p:cNvPr id="9221" name="Text Box 5"/>
          <p:cNvSpPr txBox="1">
            <a:spLocks noChangeArrowheads="1"/>
          </p:cNvSpPr>
          <p:nvPr/>
        </p:nvSpPr>
        <p:spPr bwMode="auto">
          <a:xfrm>
            <a:off x="685800" y="2667000"/>
            <a:ext cx="1752600" cy="366713"/>
          </a:xfrm>
          <a:prstGeom prst="rect">
            <a:avLst/>
          </a:prstGeom>
          <a:noFill/>
          <a:ln w="9525">
            <a:noFill/>
            <a:miter lim="800000"/>
            <a:headEnd/>
            <a:tailEnd/>
          </a:ln>
        </p:spPr>
        <p:txBody>
          <a:bodyPr>
            <a:spAutoFit/>
          </a:bodyPr>
          <a:lstStyle/>
          <a:p>
            <a:pPr eaLnBrk="1" hangingPunct="1">
              <a:spcBef>
                <a:spcPct val="50000"/>
              </a:spcBef>
            </a:pPr>
            <a:r>
              <a:rPr lang="en-US"/>
              <a:t>UNICEF</a:t>
            </a:r>
          </a:p>
        </p:txBody>
      </p:sp>
      <p:sp>
        <p:nvSpPr>
          <p:cNvPr id="9222" name="Rectangle 7"/>
          <p:cNvSpPr>
            <a:spLocks noChangeArrowheads="1"/>
          </p:cNvSpPr>
          <p:nvPr/>
        </p:nvSpPr>
        <p:spPr bwMode="auto">
          <a:xfrm>
            <a:off x="1389063" y="609600"/>
            <a:ext cx="6634162" cy="1384300"/>
          </a:xfrm>
          <a:prstGeom prst="rect">
            <a:avLst/>
          </a:prstGeom>
          <a:noFill/>
          <a:ln w="9525">
            <a:noFill/>
            <a:miter lim="800000"/>
            <a:headEnd/>
            <a:tailEnd/>
          </a:ln>
        </p:spPr>
        <p:txBody>
          <a:bodyPr wrap="none">
            <a:spAutoFit/>
          </a:bodyPr>
          <a:lstStyle/>
          <a:p>
            <a:pPr algn="ctr" eaLnBrk="1" hangingPunct="1"/>
            <a:r>
              <a:rPr lang="en-US" sz="2800" u="sng">
                <a:solidFill>
                  <a:srgbClr val="0000FF"/>
                </a:solidFill>
              </a:rPr>
              <a:t>Tập đọc:</a:t>
            </a:r>
            <a:br>
              <a:rPr lang="en-US" sz="2800" u="sng">
                <a:solidFill>
                  <a:srgbClr val="0000FF"/>
                </a:solidFill>
              </a:rPr>
            </a:br>
            <a:r>
              <a:rPr lang="en-US" sz="3200" b="1">
                <a:solidFill>
                  <a:srgbClr val="0000FF"/>
                </a:solidFill>
              </a:rPr>
              <a:t>Vẽ về cuộc sống an toàn (</a:t>
            </a:r>
            <a:r>
              <a:rPr lang="en-US" sz="3200">
                <a:solidFill>
                  <a:srgbClr val="0000FF"/>
                </a:solidFill>
              </a:rPr>
              <a:t>S/54) </a:t>
            </a:r>
            <a:br>
              <a:rPr lang="en-US" sz="3200">
                <a:solidFill>
                  <a:srgbClr val="0000FF"/>
                </a:solidFill>
              </a:rPr>
            </a:br>
            <a:r>
              <a:rPr lang="en-US">
                <a:solidFill>
                  <a:schemeClr val="tx2"/>
                </a:solidFill>
              </a:rPr>
              <a:t>                                                    </a:t>
            </a:r>
            <a:r>
              <a:rPr lang="en-US" sz="2400" i="1">
                <a:solidFill>
                  <a:srgbClr val="FF3300"/>
                </a:solidFill>
              </a:rPr>
              <a:t>Theo báo</a:t>
            </a:r>
            <a:r>
              <a:rPr lang="en-US" sz="2400">
                <a:solidFill>
                  <a:srgbClr val="FF3300"/>
                </a:solidFill>
              </a:rPr>
              <a:t> Đại đoàn kết</a:t>
            </a:r>
          </a:p>
        </p:txBody>
      </p:sp>
      <p:sp>
        <p:nvSpPr>
          <p:cNvPr id="9223" name="Text Box 8"/>
          <p:cNvSpPr txBox="1">
            <a:spLocks noChangeArrowheads="1"/>
          </p:cNvSpPr>
          <p:nvPr/>
        </p:nvSpPr>
        <p:spPr bwMode="auto">
          <a:xfrm>
            <a:off x="685800" y="3276600"/>
            <a:ext cx="1828800" cy="366713"/>
          </a:xfrm>
          <a:prstGeom prst="rect">
            <a:avLst/>
          </a:prstGeom>
          <a:noFill/>
          <a:ln w="9525">
            <a:noFill/>
            <a:miter lim="800000"/>
            <a:headEnd/>
            <a:tailEnd/>
          </a:ln>
        </p:spPr>
        <p:txBody>
          <a:bodyPr>
            <a:spAutoFit/>
          </a:bodyPr>
          <a:lstStyle/>
          <a:p>
            <a:pPr>
              <a:spcBef>
                <a:spcPct val="50000"/>
              </a:spcBef>
            </a:pPr>
            <a:r>
              <a:rPr lang="en-US"/>
              <a:t>Khích lệ</a:t>
            </a:r>
          </a:p>
        </p:txBody>
      </p:sp>
      <p:sp>
        <p:nvSpPr>
          <p:cNvPr id="9224" name="Text Box 9"/>
          <p:cNvSpPr txBox="1">
            <a:spLocks noChangeArrowheads="1"/>
          </p:cNvSpPr>
          <p:nvPr/>
        </p:nvSpPr>
        <p:spPr bwMode="auto">
          <a:xfrm>
            <a:off x="685800" y="3810000"/>
            <a:ext cx="1828800" cy="366713"/>
          </a:xfrm>
          <a:prstGeom prst="rect">
            <a:avLst/>
          </a:prstGeom>
          <a:noFill/>
          <a:ln w="9525">
            <a:noFill/>
            <a:miter lim="800000"/>
            <a:headEnd/>
            <a:tailEnd/>
          </a:ln>
        </p:spPr>
        <p:txBody>
          <a:bodyPr>
            <a:spAutoFit/>
          </a:bodyPr>
          <a:lstStyle/>
          <a:p>
            <a:pPr>
              <a:spcBef>
                <a:spcPct val="50000"/>
              </a:spcBef>
            </a:pPr>
            <a:r>
              <a:rPr lang="en-US"/>
              <a:t>Thẩm mĩ</a:t>
            </a:r>
          </a:p>
        </p:txBody>
      </p:sp>
      <p:sp>
        <p:nvSpPr>
          <p:cNvPr id="94223" name="Text Box 15"/>
          <p:cNvSpPr txBox="1">
            <a:spLocks noChangeArrowheads="1"/>
          </p:cNvSpPr>
          <p:nvPr/>
        </p:nvSpPr>
        <p:spPr bwMode="auto">
          <a:xfrm>
            <a:off x="3429000" y="2286000"/>
            <a:ext cx="5410200" cy="2841625"/>
          </a:xfrm>
          <a:prstGeom prst="rect">
            <a:avLst/>
          </a:prstGeom>
          <a:noFill/>
          <a:ln w="9525">
            <a:noFill/>
            <a:miter lim="800000"/>
            <a:headEnd/>
            <a:tailEnd/>
          </a:ln>
        </p:spPr>
        <p:txBody>
          <a:bodyPr>
            <a:spAutoFit/>
          </a:bodyPr>
          <a:lstStyle/>
          <a:p>
            <a:pPr algn="just">
              <a:spcBef>
                <a:spcPct val="50000"/>
              </a:spcBef>
            </a:pPr>
            <a:r>
              <a:rPr lang="en-US" u="sng"/>
              <a:t>Câu 1:</a:t>
            </a:r>
            <a:r>
              <a:rPr lang="en-US"/>
              <a:t> Chủ đề của cuộc thi vẽ là gì?</a:t>
            </a:r>
          </a:p>
          <a:p>
            <a:pPr algn="just">
              <a:spcBef>
                <a:spcPct val="50000"/>
              </a:spcBef>
            </a:pPr>
            <a:r>
              <a:rPr lang="en-US" u="sng"/>
              <a:t>Câu 2:</a:t>
            </a:r>
            <a:r>
              <a:rPr lang="en-US"/>
              <a:t> Thiếu nhi hưởng ứng cuộc thi như thế nào?</a:t>
            </a:r>
          </a:p>
          <a:p>
            <a:pPr algn="just">
              <a:spcBef>
                <a:spcPct val="50000"/>
              </a:spcBef>
            </a:pPr>
            <a:r>
              <a:rPr lang="en-US" u="sng"/>
              <a:t>Câu 3:</a:t>
            </a:r>
            <a:r>
              <a:rPr lang="en-US"/>
              <a:t> Điều gì cho thấy các em có nhận thức tốt về chủ đề cuộc thi?</a:t>
            </a:r>
          </a:p>
          <a:p>
            <a:pPr algn="just">
              <a:spcBef>
                <a:spcPct val="50000"/>
              </a:spcBef>
            </a:pPr>
            <a:r>
              <a:rPr lang="en-US" u="sng"/>
              <a:t>Câu 4:</a:t>
            </a:r>
            <a:r>
              <a:rPr lang="en-US"/>
              <a:t> Những nhận xét nào thể hiện sự đánh giá cao khả năng thẩm mĩ của các em?</a:t>
            </a:r>
          </a:p>
          <a:p>
            <a:pPr algn="just">
              <a:spcBef>
                <a:spcPct val="50000"/>
              </a:spcBef>
            </a:pPr>
            <a:r>
              <a:rPr lang="en-US" u="sng"/>
              <a:t>Câu 5:</a:t>
            </a:r>
            <a:r>
              <a:rPr lang="en-US"/>
              <a:t> Những dòng in đậm ở đầu bản tin có tác dụng gì?</a:t>
            </a:r>
          </a:p>
        </p:txBody>
      </p:sp>
      <p:sp>
        <p:nvSpPr>
          <p:cNvPr id="94224" name="Text Box 16"/>
          <p:cNvSpPr txBox="1">
            <a:spLocks noChangeArrowheads="1"/>
          </p:cNvSpPr>
          <p:nvPr/>
        </p:nvSpPr>
        <p:spPr bwMode="auto">
          <a:xfrm>
            <a:off x="3429000" y="5105400"/>
            <a:ext cx="5486400" cy="1474788"/>
          </a:xfrm>
          <a:prstGeom prst="rect">
            <a:avLst/>
          </a:prstGeom>
          <a:solidFill>
            <a:schemeClr val="accent1"/>
          </a:solidFill>
          <a:ln w="9525">
            <a:solidFill>
              <a:srgbClr val="FF3300"/>
            </a:solidFill>
            <a:miter lim="800000"/>
            <a:headEnd/>
            <a:tailEnd/>
          </a:ln>
        </p:spPr>
        <p:txBody>
          <a:bodyPr>
            <a:spAutoFit/>
          </a:bodyPr>
          <a:lstStyle/>
          <a:p>
            <a:pPr algn="just" eaLnBrk="1" hangingPunct="1">
              <a:spcBef>
                <a:spcPct val="50000"/>
              </a:spcBef>
            </a:pPr>
            <a:r>
              <a:rPr lang="en-US"/>
              <a:t>  </a:t>
            </a:r>
            <a:r>
              <a:rPr lang="en-US" i="1" u="sng"/>
              <a:t>Nội dung</a:t>
            </a:r>
            <a:r>
              <a:rPr lang="en-US"/>
              <a:t> : Cuộc thi vẽ Em muốn sống an toàn được thiếu nhi cả nước hưởng ứng. Tranh dự thi cho thấy các em có nhận thức đúng về an toàn, đặc biệt là an toàn giao thông và biết thể hiện nhận thức của mình bằng ngôn ngữ hội họa.</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4223">
                                            <p:txEl>
                                              <p:pRg st="0" end="0"/>
                                            </p:txEl>
                                          </p:spTgt>
                                        </p:tgtEl>
                                        <p:attrNameLst>
                                          <p:attrName>style.visibility</p:attrName>
                                        </p:attrNameLst>
                                      </p:cBhvr>
                                      <p:to>
                                        <p:strVal val="visible"/>
                                      </p:to>
                                    </p:set>
                                    <p:anim calcmode="discrete" valueType="clr">
                                      <p:cBhvr override="childStyle">
                                        <p:cTn id="7" dur="80"/>
                                        <p:tgtEl>
                                          <p:spTgt spid="942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42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422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4223">
                                            <p:txEl>
                                              <p:pRg st="1" end="1"/>
                                            </p:txEl>
                                          </p:spTgt>
                                        </p:tgtEl>
                                        <p:attrNameLst>
                                          <p:attrName>style.visibility</p:attrName>
                                        </p:attrNameLst>
                                      </p:cBhvr>
                                      <p:to>
                                        <p:strVal val="visible"/>
                                      </p:to>
                                    </p:set>
                                    <p:anim calcmode="discrete" valueType="clr">
                                      <p:cBhvr override="childStyle">
                                        <p:cTn id="14" dur="80"/>
                                        <p:tgtEl>
                                          <p:spTgt spid="942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422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422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4223">
                                            <p:txEl>
                                              <p:pRg st="2" end="2"/>
                                            </p:txEl>
                                          </p:spTgt>
                                        </p:tgtEl>
                                        <p:attrNameLst>
                                          <p:attrName>style.visibility</p:attrName>
                                        </p:attrNameLst>
                                      </p:cBhvr>
                                      <p:to>
                                        <p:strVal val="visible"/>
                                      </p:to>
                                    </p:set>
                                    <p:anim calcmode="discrete" valueType="clr">
                                      <p:cBhvr override="childStyle">
                                        <p:cTn id="21" dur="80"/>
                                        <p:tgtEl>
                                          <p:spTgt spid="942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422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94223">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4223">
                                            <p:txEl>
                                              <p:pRg st="3" end="3"/>
                                            </p:txEl>
                                          </p:spTgt>
                                        </p:tgtEl>
                                        <p:attrNameLst>
                                          <p:attrName>style.visibility</p:attrName>
                                        </p:attrNameLst>
                                      </p:cBhvr>
                                      <p:to>
                                        <p:strVal val="visible"/>
                                      </p:to>
                                    </p:set>
                                    <p:anim calcmode="discrete" valueType="clr">
                                      <p:cBhvr override="childStyle">
                                        <p:cTn id="28" dur="80"/>
                                        <p:tgtEl>
                                          <p:spTgt spid="942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422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94223">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4223">
                                            <p:txEl>
                                              <p:pRg st="4" end="4"/>
                                            </p:txEl>
                                          </p:spTgt>
                                        </p:tgtEl>
                                        <p:attrNameLst>
                                          <p:attrName>style.visibility</p:attrName>
                                        </p:attrNameLst>
                                      </p:cBhvr>
                                      <p:to>
                                        <p:strVal val="visible"/>
                                      </p:to>
                                    </p:set>
                                    <p:anim calcmode="discrete" valueType="clr">
                                      <p:cBhvr override="childStyle">
                                        <p:cTn id="35" dur="80"/>
                                        <p:tgtEl>
                                          <p:spTgt spid="9422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422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94223">
                                            <p:txEl>
                                              <p:pRg st="4" end="4"/>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4224"/>
                                        </p:tgtEl>
                                        <p:attrNameLst>
                                          <p:attrName>style.visibility</p:attrName>
                                        </p:attrNameLst>
                                      </p:cBhvr>
                                      <p:to>
                                        <p:strVal val="visible"/>
                                      </p:to>
                                    </p:set>
                                    <p:animEffect transition="in" filter="wipe(down)">
                                      <p:cBhvr>
                                        <p:cTn id="42" dur="500"/>
                                        <p:tgtEl>
                                          <p:spTgt spid="94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3429000" y="2590800"/>
            <a:ext cx="0" cy="3962400"/>
          </a:xfrm>
          <a:prstGeom prst="line">
            <a:avLst/>
          </a:prstGeom>
          <a:noFill/>
          <a:ln w="9525">
            <a:solidFill>
              <a:schemeClr val="tx1"/>
            </a:solidFill>
            <a:round/>
            <a:headEnd/>
            <a:tailEnd/>
          </a:ln>
        </p:spPr>
        <p:txBody>
          <a:bodyPr/>
          <a:lstStyle/>
          <a:p>
            <a:endParaRPr lang="en-US"/>
          </a:p>
        </p:txBody>
      </p:sp>
      <p:sp>
        <p:nvSpPr>
          <p:cNvPr id="10243" name="Text Box 3"/>
          <p:cNvSpPr txBox="1">
            <a:spLocks noChangeArrowheads="1"/>
          </p:cNvSpPr>
          <p:nvPr/>
        </p:nvSpPr>
        <p:spPr bwMode="auto">
          <a:xfrm>
            <a:off x="381000" y="1981200"/>
            <a:ext cx="2514600" cy="366713"/>
          </a:xfrm>
          <a:prstGeom prst="rect">
            <a:avLst/>
          </a:prstGeom>
          <a:noFill/>
          <a:ln w="9525">
            <a:noFill/>
            <a:miter lim="800000"/>
            <a:headEnd/>
            <a:tailEnd/>
          </a:ln>
        </p:spPr>
        <p:txBody>
          <a:bodyPr>
            <a:spAutoFit/>
          </a:bodyPr>
          <a:lstStyle/>
          <a:p>
            <a:pPr eaLnBrk="1" hangingPunct="1">
              <a:spcBef>
                <a:spcPct val="50000"/>
              </a:spcBef>
            </a:pPr>
            <a:r>
              <a:rPr lang="en-US" u="sng"/>
              <a:t>Luyện đọc diễn cảm:</a:t>
            </a:r>
          </a:p>
        </p:txBody>
      </p:sp>
      <p:sp>
        <p:nvSpPr>
          <p:cNvPr id="10244" name="Text Box 4"/>
          <p:cNvSpPr txBox="1">
            <a:spLocks noChangeArrowheads="1"/>
          </p:cNvSpPr>
          <p:nvPr/>
        </p:nvSpPr>
        <p:spPr bwMode="auto">
          <a:xfrm>
            <a:off x="5334000" y="1905000"/>
            <a:ext cx="2514600" cy="366713"/>
          </a:xfrm>
          <a:prstGeom prst="rect">
            <a:avLst/>
          </a:prstGeom>
          <a:noFill/>
          <a:ln w="9525">
            <a:noFill/>
            <a:miter lim="800000"/>
            <a:headEnd/>
            <a:tailEnd/>
          </a:ln>
        </p:spPr>
        <p:txBody>
          <a:bodyPr>
            <a:spAutoFit/>
          </a:bodyPr>
          <a:lstStyle/>
          <a:p>
            <a:pPr eaLnBrk="1" hangingPunct="1">
              <a:spcBef>
                <a:spcPct val="50000"/>
              </a:spcBef>
            </a:pPr>
            <a:r>
              <a:rPr lang="en-US" u="sng"/>
              <a:t>Tìm hiểu bài:</a:t>
            </a:r>
          </a:p>
        </p:txBody>
      </p:sp>
      <p:sp>
        <p:nvSpPr>
          <p:cNvPr id="10245" name="Rectangle 7"/>
          <p:cNvSpPr>
            <a:spLocks noChangeArrowheads="1"/>
          </p:cNvSpPr>
          <p:nvPr/>
        </p:nvSpPr>
        <p:spPr bwMode="auto">
          <a:xfrm>
            <a:off x="1389063" y="609600"/>
            <a:ext cx="6634162" cy="1384300"/>
          </a:xfrm>
          <a:prstGeom prst="rect">
            <a:avLst/>
          </a:prstGeom>
          <a:noFill/>
          <a:ln w="9525">
            <a:noFill/>
            <a:miter lim="800000"/>
            <a:headEnd/>
            <a:tailEnd/>
          </a:ln>
        </p:spPr>
        <p:txBody>
          <a:bodyPr wrap="none">
            <a:spAutoFit/>
          </a:bodyPr>
          <a:lstStyle/>
          <a:p>
            <a:pPr algn="ctr" eaLnBrk="1" hangingPunct="1"/>
            <a:r>
              <a:rPr lang="en-US" sz="2800" u="sng">
                <a:solidFill>
                  <a:srgbClr val="0000FF"/>
                </a:solidFill>
              </a:rPr>
              <a:t>Tập đọc:</a:t>
            </a:r>
            <a:br>
              <a:rPr lang="en-US" sz="2800" u="sng">
                <a:solidFill>
                  <a:srgbClr val="0000FF"/>
                </a:solidFill>
              </a:rPr>
            </a:br>
            <a:r>
              <a:rPr lang="en-US" sz="3200" b="1">
                <a:solidFill>
                  <a:srgbClr val="0000FF"/>
                </a:solidFill>
              </a:rPr>
              <a:t>Vẽ về cuộc sống an toàn (</a:t>
            </a:r>
            <a:r>
              <a:rPr lang="en-US" sz="3200">
                <a:solidFill>
                  <a:srgbClr val="0000FF"/>
                </a:solidFill>
              </a:rPr>
              <a:t>S/54) </a:t>
            </a:r>
            <a:br>
              <a:rPr lang="en-US" sz="3200">
                <a:solidFill>
                  <a:srgbClr val="0000FF"/>
                </a:solidFill>
              </a:rPr>
            </a:br>
            <a:r>
              <a:rPr lang="en-US">
                <a:solidFill>
                  <a:schemeClr val="tx2"/>
                </a:solidFill>
              </a:rPr>
              <a:t>                                                    </a:t>
            </a:r>
            <a:r>
              <a:rPr lang="en-US" sz="2400" i="1">
                <a:solidFill>
                  <a:srgbClr val="FF3300"/>
                </a:solidFill>
              </a:rPr>
              <a:t>Theo báo</a:t>
            </a:r>
            <a:r>
              <a:rPr lang="en-US" sz="2400">
                <a:solidFill>
                  <a:srgbClr val="FF3300"/>
                </a:solidFill>
              </a:rPr>
              <a:t> Đại đoàn kết</a:t>
            </a:r>
          </a:p>
        </p:txBody>
      </p:sp>
      <p:sp>
        <p:nvSpPr>
          <p:cNvPr id="10246" name="Text Box 10"/>
          <p:cNvSpPr txBox="1">
            <a:spLocks noChangeArrowheads="1"/>
          </p:cNvSpPr>
          <p:nvPr/>
        </p:nvSpPr>
        <p:spPr bwMode="auto">
          <a:xfrm>
            <a:off x="3429000" y="2286000"/>
            <a:ext cx="5410200" cy="2841625"/>
          </a:xfrm>
          <a:prstGeom prst="rect">
            <a:avLst/>
          </a:prstGeom>
          <a:noFill/>
          <a:ln w="9525">
            <a:noFill/>
            <a:miter lim="800000"/>
            <a:headEnd/>
            <a:tailEnd/>
          </a:ln>
        </p:spPr>
        <p:txBody>
          <a:bodyPr>
            <a:spAutoFit/>
          </a:bodyPr>
          <a:lstStyle/>
          <a:p>
            <a:pPr algn="just">
              <a:spcBef>
                <a:spcPct val="50000"/>
              </a:spcBef>
            </a:pPr>
            <a:r>
              <a:rPr lang="en-US" u="sng"/>
              <a:t>Câu 1:</a:t>
            </a:r>
            <a:r>
              <a:rPr lang="en-US"/>
              <a:t> Chủ đề của cuộc thi vẽ là gì?</a:t>
            </a:r>
          </a:p>
          <a:p>
            <a:pPr algn="just">
              <a:spcBef>
                <a:spcPct val="50000"/>
              </a:spcBef>
            </a:pPr>
            <a:r>
              <a:rPr lang="en-US" u="sng"/>
              <a:t>Câu 2:</a:t>
            </a:r>
            <a:r>
              <a:rPr lang="en-US"/>
              <a:t> Thiếu nhi hưởng ứng cuộc thi như thế nào?</a:t>
            </a:r>
          </a:p>
          <a:p>
            <a:pPr algn="just">
              <a:spcBef>
                <a:spcPct val="50000"/>
              </a:spcBef>
            </a:pPr>
            <a:r>
              <a:rPr lang="en-US" u="sng"/>
              <a:t>Câu 3:</a:t>
            </a:r>
            <a:r>
              <a:rPr lang="en-US"/>
              <a:t> Điều gì cho thấy các em có nhận thức tốt về chủ đề cuộc thi?</a:t>
            </a:r>
          </a:p>
          <a:p>
            <a:pPr algn="just">
              <a:spcBef>
                <a:spcPct val="50000"/>
              </a:spcBef>
            </a:pPr>
            <a:r>
              <a:rPr lang="en-US" u="sng"/>
              <a:t>Câu 4:</a:t>
            </a:r>
            <a:r>
              <a:rPr lang="en-US"/>
              <a:t> Những nhận xét nào thể hiện sự đánh giá cao khả năng thẩm mĩ của các em?</a:t>
            </a:r>
          </a:p>
          <a:p>
            <a:pPr algn="just">
              <a:spcBef>
                <a:spcPct val="50000"/>
              </a:spcBef>
            </a:pPr>
            <a:r>
              <a:rPr lang="en-US" u="sng"/>
              <a:t>Câu 5:</a:t>
            </a:r>
            <a:r>
              <a:rPr lang="en-US"/>
              <a:t> Những dòng in đậm ở đầu bản tin có tác dụng gì?</a:t>
            </a:r>
          </a:p>
        </p:txBody>
      </p:sp>
      <p:sp>
        <p:nvSpPr>
          <p:cNvPr id="10247" name="Text Box 11"/>
          <p:cNvSpPr txBox="1">
            <a:spLocks noChangeArrowheads="1"/>
          </p:cNvSpPr>
          <p:nvPr/>
        </p:nvSpPr>
        <p:spPr bwMode="auto">
          <a:xfrm>
            <a:off x="3429000" y="5105400"/>
            <a:ext cx="5486400" cy="1474788"/>
          </a:xfrm>
          <a:prstGeom prst="rect">
            <a:avLst/>
          </a:prstGeom>
          <a:solidFill>
            <a:schemeClr val="accent1"/>
          </a:solidFill>
          <a:ln w="9525">
            <a:solidFill>
              <a:srgbClr val="FF3300"/>
            </a:solidFill>
            <a:miter lim="800000"/>
            <a:headEnd/>
            <a:tailEnd/>
          </a:ln>
        </p:spPr>
        <p:txBody>
          <a:bodyPr>
            <a:spAutoFit/>
          </a:bodyPr>
          <a:lstStyle/>
          <a:p>
            <a:pPr algn="just" eaLnBrk="1" hangingPunct="1">
              <a:spcBef>
                <a:spcPct val="50000"/>
              </a:spcBef>
            </a:pPr>
            <a:r>
              <a:rPr lang="en-US"/>
              <a:t>  </a:t>
            </a:r>
            <a:r>
              <a:rPr lang="en-US" i="1" u="sng"/>
              <a:t>Nội dung</a:t>
            </a:r>
            <a:r>
              <a:rPr lang="en-US"/>
              <a:t> : Cuộc thi vẽ Em muốn sống an toàn được thiếu nhi cả nước hưởng ứng. Tranh dự thi cho thấy các em có nhận thức đúng về an toàn, đặc biệt là an toàn giao thông và biết thể hiện nhận thức của mình bằng ngôn ngữ hội họa.</a:t>
            </a:r>
          </a:p>
        </p:txBody>
      </p:sp>
      <p:sp>
        <p:nvSpPr>
          <p:cNvPr id="95245" name="Text Box 13"/>
          <p:cNvSpPr txBox="1">
            <a:spLocks noChangeArrowheads="1"/>
          </p:cNvSpPr>
          <p:nvPr/>
        </p:nvSpPr>
        <p:spPr bwMode="auto">
          <a:xfrm>
            <a:off x="228600" y="2286000"/>
            <a:ext cx="3124200" cy="4302125"/>
          </a:xfrm>
          <a:prstGeom prst="rect">
            <a:avLst/>
          </a:prstGeom>
          <a:noFill/>
          <a:ln w="9525">
            <a:noFill/>
            <a:miter lim="800000"/>
            <a:headEnd/>
            <a:tailEnd/>
          </a:ln>
        </p:spPr>
        <p:txBody>
          <a:bodyPr>
            <a:spAutoFit/>
          </a:bodyPr>
          <a:lstStyle/>
          <a:p>
            <a:pPr algn="just" eaLnBrk="1" hangingPunct="1">
              <a:spcBef>
                <a:spcPct val="50000"/>
              </a:spcBef>
            </a:pPr>
            <a:r>
              <a:rPr lang="en-US" sz="2400"/>
              <a:t>   </a:t>
            </a:r>
            <a:r>
              <a:rPr lang="en-US"/>
              <a:t>Được phát động từ tháng 4- 2001 nhằm nâng cao ý thức phòng tránh tai nạn cho trẻ em, cuộc thi đã nhận được sự hưởng ứng của đông đảo thiếu nhi cả nước. Chỉ trong vòng    4 tháng, Ban tổ chức cuộc thi đã nhận được    50 000 bức tranh gửi về từ Hà Nội, Thành phố Hồ Chí Minh, Hải Phòng, Đà Nẵng, Sơn La, Hà Giang, Hải Dương, Nghệ An, Đắk Lắk, Tây Ninh, Cần Thơ, Kiên Giang,…</a:t>
            </a:r>
          </a:p>
        </p:txBody>
      </p:sp>
      <p:sp>
        <p:nvSpPr>
          <p:cNvPr id="95246" name="Line 14"/>
          <p:cNvSpPr>
            <a:spLocks noChangeShapeType="1"/>
          </p:cNvSpPr>
          <p:nvPr/>
        </p:nvSpPr>
        <p:spPr bwMode="auto">
          <a:xfrm>
            <a:off x="2057400" y="2971800"/>
            <a:ext cx="914400" cy="0"/>
          </a:xfrm>
          <a:prstGeom prst="line">
            <a:avLst/>
          </a:prstGeom>
          <a:noFill/>
          <a:ln w="9525">
            <a:solidFill>
              <a:srgbClr val="FF3300"/>
            </a:solidFill>
            <a:round/>
            <a:headEnd/>
            <a:tailEnd/>
          </a:ln>
        </p:spPr>
        <p:txBody>
          <a:bodyPr/>
          <a:lstStyle/>
          <a:p>
            <a:endParaRPr lang="en-US"/>
          </a:p>
        </p:txBody>
      </p:sp>
      <p:sp>
        <p:nvSpPr>
          <p:cNvPr id="95247" name="Line 15"/>
          <p:cNvSpPr>
            <a:spLocks noChangeShapeType="1"/>
          </p:cNvSpPr>
          <p:nvPr/>
        </p:nvSpPr>
        <p:spPr bwMode="auto">
          <a:xfrm>
            <a:off x="381000" y="4038600"/>
            <a:ext cx="838200" cy="0"/>
          </a:xfrm>
          <a:prstGeom prst="line">
            <a:avLst/>
          </a:prstGeom>
          <a:noFill/>
          <a:ln w="9525">
            <a:solidFill>
              <a:srgbClr val="FF3300"/>
            </a:solidFill>
            <a:round/>
            <a:headEnd/>
            <a:tailEnd/>
          </a:ln>
        </p:spPr>
        <p:txBody>
          <a:bodyPr/>
          <a:lstStyle/>
          <a:p>
            <a:endParaRPr lang="en-US"/>
          </a:p>
        </p:txBody>
      </p:sp>
      <p:sp>
        <p:nvSpPr>
          <p:cNvPr id="95249" name="Line 17"/>
          <p:cNvSpPr>
            <a:spLocks noChangeShapeType="1"/>
          </p:cNvSpPr>
          <p:nvPr/>
        </p:nvSpPr>
        <p:spPr bwMode="auto">
          <a:xfrm>
            <a:off x="2438400" y="4343400"/>
            <a:ext cx="685800" cy="0"/>
          </a:xfrm>
          <a:prstGeom prst="line">
            <a:avLst/>
          </a:prstGeom>
          <a:noFill/>
          <a:ln w="9525">
            <a:solidFill>
              <a:srgbClr val="FF3300"/>
            </a:solidFill>
            <a:round/>
            <a:headEnd/>
            <a:tailEnd/>
          </a:ln>
        </p:spPr>
        <p:txBody>
          <a:bodyPr/>
          <a:lstStyle/>
          <a:p>
            <a:endParaRPr lang="en-US"/>
          </a:p>
        </p:txBody>
      </p:sp>
      <p:sp>
        <p:nvSpPr>
          <p:cNvPr id="95250" name="Line 18"/>
          <p:cNvSpPr>
            <a:spLocks noChangeShapeType="1"/>
          </p:cNvSpPr>
          <p:nvPr/>
        </p:nvSpPr>
        <p:spPr bwMode="auto">
          <a:xfrm>
            <a:off x="2057400" y="4876800"/>
            <a:ext cx="685800" cy="0"/>
          </a:xfrm>
          <a:prstGeom prst="line">
            <a:avLst/>
          </a:prstGeom>
          <a:noFill/>
          <a:ln w="9525">
            <a:solidFill>
              <a:srgbClr val="FF3300"/>
            </a:solidFill>
            <a:round/>
            <a:headEnd/>
            <a:tailEnd/>
          </a:ln>
        </p:spPr>
        <p:txBody>
          <a:bodyPr/>
          <a:lstStyle/>
          <a:p>
            <a:endParaRPr lang="en-US"/>
          </a:p>
        </p:txBody>
      </p:sp>
      <p:sp>
        <p:nvSpPr>
          <p:cNvPr id="95251" name="Line 19"/>
          <p:cNvSpPr>
            <a:spLocks noChangeShapeType="1"/>
          </p:cNvSpPr>
          <p:nvPr/>
        </p:nvSpPr>
        <p:spPr bwMode="auto">
          <a:xfrm flipH="1">
            <a:off x="533400" y="2743200"/>
            <a:ext cx="76200" cy="228600"/>
          </a:xfrm>
          <a:prstGeom prst="line">
            <a:avLst/>
          </a:prstGeom>
          <a:noFill/>
          <a:ln w="9525">
            <a:solidFill>
              <a:srgbClr val="FF3300"/>
            </a:solidFill>
            <a:round/>
            <a:headEnd/>
            <a:tailEnd/>
          </a:ln>
        </p:spPr>
        <p:txBody>
          <a:bodyPr/>
          <a:lstStyle/>
          <a:p>
            <a:endParaRPr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5245"/>
                                        </p:tgtEl>
                                        <p:attrNameLst>
                                          <p:attrName>style.visibility</p:attrName>
                                        </p:attrNameLst>
                                      </p:cBhvr>
                                      <p:to>
                                        <p:strVal val="visible"/>
                                      </p:to>
                                    </p:set>
                                    <p:animEffect transition="in" filter="wedge">
                                      <p:cBhvr>
                                        <p:cTn id="7" dur="2000"/>
                                        <p:tgtEl>
                                          <p:spTgt spid="95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1"/>
                                        </p:tgtEl>
                                        <p:attrNameLst>
                                          <p:attrName>style.visibility</p:attrName>
                                        </p:attrNameLst>
                                      </p:cBhvr>
                                      <p:to>
                                        <p:strVal val="visible"/>
                                      </p:to>
                                    </p:set>
                                    <p:animEffect transition="in" filter="blinds(horizontal)">
                                      <p:cBhvr>
                                        <p:cTn id="12" dur="500"/>
                                        <p:tgtEl>
                                          <p:spTgt spid="95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5246"/>
                                        </p:tgtEl>
                                        <p:attrNameLst>
                                          <p:attrName>style.visibility</p:attrName>
                                        </p:attrNameLst>
                                      </p:cBhvr>
                                      <p:to>
                                        <p:strVal val="visible"/>
                                      </p:to>
                                    </p:set>
                                    <p:animEffect transition="in" filter="blinds(horizontal)">
                                      <p:cBhvr>
                                        <p:cTn id="17" dur="500"/>
                                        <p:tgtEl>
                                          <p:spTgt spid="952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5247"/>
                                        </p:tgtEl>
                                        <p:attrNameLst>
                                          <p:attrName>style.visibility</p:attrName>
                                        </p:attrNameLst>
                                      </p:cBhvr>
                                      <p:to>
                                        <p:strVal val="visible"/>
                                      </p:to>
                                    </p:set>
                                    <p:animEffect transition="in" filter="blinds(horizontal)">
                                      <p:cBhvr>
                                        <p:cTn id="22" dur="500"/>
                                        <p:tgtEl>
                                          <p:spTgt spid="952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5249"/>
                                        </p:tgtEl>
                                        <p:attrNameLst>
                                          <p:attrName>style.visibility</p:attrName>
                                        </p:attrNameLst>
                                      </p:cBhvr>
                                      <p:to>
                                        <p:strVal val="visible"/>
                                      </p:to>
                                    </p:set>
                                    <p:animEffect transition="in" filter="blinds(horizontal)">
                                      <p:cBhvr>
                                        <p:cTn id="27" dur="500"/>
                                        <p:tgtEl>
                                          <p:spTgt spid="952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5250"/>
                                        </p:tgtEl>
                                        <p:attrNameLst>
                                          <p:attrName>style.visibility</p:attrName>
                                        </p:attrNameLst>
                                      </p:cBhvr>
                                      <p:to>
                                        <p:strVal val="visible"/>
                                      </p:to>
                                    </p:set>
                                    <p:animEffect transition="in" filter="blinds(horizontal)">
                                      <p:cBhvr>
                                        <p:cTn id="32"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5" grpId="0"/>
      <p:bldP spid="95246" grpId="0" animBg="1"/>
      <p:bldP spid="95247" grpId="0" animBg="1"/>
      <p:bldP spid="95249" grpId="0" animBg="1"/>
      <p:bldP spid="95250" grpId="0" animBg="1"/>
      <p:bldP spid="9525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664</TotalTime>
  <Words>896</Words>
  <Application>Microsoft Office PowerPoint</Application>
  <PresentationFormat>On-screen Show (4:3)</PresentationFormat>
  <Paragraphs>78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Thiên Long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CSTeam</cp:lastModifiedBy>
  <cp:revision>28</cp:revision>
  <dcterms:created xsi:type="dcterms:W3CDTF">2002-05-21T21:55:40Z</dcterms:created>
  <dcterms:modified xsi:type="dcterms:W3CDTF">2016-06-30T01:53:34Z</dcterms:modified>
</cp:coreProperties>
</file>